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3" r:id="rId1"/>
  </p:sldMasterIdLst>
  <p:notesMasterIdLst>
    <p:notesMasterId r:id="rId10"/>
  </p:notesMasterIdLst>
  <p:sldIdLst>
    <p:sldId id="295" r:id="rId2"/>
    <p:sldId id="299" r:id="rId3"/>
    <p:sldId id="300" r:id="rId4"/>
    <p:sldId id="302" r:id="rId5"/>
    <p:sldId id="305" r:id="rId6"/>
    <p:sldId id="307" r:id="rId7"/>
    <p:sldId id="306" r:id="rId8"/>
    <p:sldId id="308" r:id="rId9"/>
  </p:sldIdLst>
  <p:sldSz cx="12193588" cy="6858000"/>
  <p:notesSz cx="6858000" cy="9144000"/>
  <p:embeddedFontLst>
    <p:embeddedFont>
      <p:font typeface="Calibri" panose="020F0502020204030204" pitchFamily="34" charset="0"/>
      <p:regular r:id="rId11"/>
      <p:bold r:id="rId12"/>
      <p:italic r:id="rId13"/>
      <p:boldItalic r:id="rId14"/>
    </p:embeddedFont>
    <p:embeddedFont>
      <p:font typeface="Open Sans" panose="020B0604020202020204" charset="0"/>
      <p:regular r:id="rId15"/>
      <p:bold r:id="rId16"/>
      <p:italic r:id="rId17"/>
      <p:boldItalic r:id="rId18"/>
    </p:embeddedFont>
    <p:embeddedFont>
      <p:font typeface="Roboto" panose="020B0604020202020204" charset="0"/>
      <p:regular r:id="rId19"/>
      <p:bold r:id="rId20"/>
      <p:italic r:id="rId21"/>
      <p:boldItalic r:id="rId22"/>
    </p:embeddedFont>
    <p:embeddedFont>
      <p:font typeface="Roboto Light" panose="020B0604020202020204" charset="0"/>
      <p:regular r:id="rId23"/>
      <p:italic r:id="rId24"/>
    </p:embeddedFont>
  </p:embeddedFontLst>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816"/>
    <a:srgbClr val="124769"/>
    <a:srgbClr val="F3E787"/>
    <a:srgbClr val="FEC586"/>
    <a:srgbClr val="FECD98"/>
    <a:srgbClr val="FED2A2"/>
    <a:srgbClr val="FEB96E"/>
    <a:srgbClr val="FFFFFF"/>
    <a:srgbClr val="F3F3F3"/>
    <a:srgbClr val="EEEE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4660" autoAdjust="0"/>
  </p:normalViewPr>
  <p:slideViewPr>
    <p:cSldViewPr snapToGrid="0">
      <p:cViewPr varScale="1">
        <p:scale>
          <a:sx n="66" d="100"/>
          <a:sy n="66" d="100"/>
        </p:scale>
        <p:origin x="450" y="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9" d="100"/>
          <a:sy n="59" d="100"/>
        </p:scale>
        <p:origin x="27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19/09/2020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AF740B96-7DA3-471F-9FA3-DCAF4316F8EA}"/>
              </a:ext>
            </a:extLst>
          </p:cNvPr>
          <p:cNvSpPr>
            <a:spLocks noGrp="1"/>
          </p:cNvSpPr>
          <p:nvPr>
            <p:ph type="pic" sz="quarter" idx="10"/>
          </p:nvPr>
        </p:nvSpPr>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120"/>
            <a:endParaRPr lang="en-ID"/>
          </a:p>
        </p:txBody>
      </p:sp>
    </p:spTree>
    <p:extLst>
      <p:ext uri="{BB962C8B-B14F-4D97-AF65-F5344CB8AC3E}">
        <p14:creationId xmlns:p14="http://schemas.microsoft.com/office/powerpoint/2010/main" val="97498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94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5" name="PpHolder6">
            <a:extLst>
              <a:ext uri="{FF2B5EF4-FFF2-40B4-BE49-F238E27FC236}">
                <a16:creationId xmlns:a16="http://schemas.microsoft.com/office/drawing/2014/main" id="{D6A202B6-69FD-494E-98F0-A79C535286EE}"/>
              </a:ext>
            </a:extLst>
          </p:cNvPr>
          <p:cNvSpPr>
            <a:spLocks noGrp="1"/>
          </p:cNvSpPr>
          <p:nvPr>
            <p:ph type="pic" sz="quarter" idx="10"/>
          </p:nvPr>
        </p:nvSpPr>
        <p:spPr>
          <a:xfrm>
            <a:off x="8763676" y="2611779"/>
            <a:ext cx="4590374" cy="4590376"/>
          </a:xfrm>
          <a:custGeom>
            <a:avLst/>
            <a:gdLst>
              <a:gd name="connsiteX0" fmla="*/ 2295187 w 4590374"/>
              <a:gd name="connsiteY0" fmla="*/ 0 h 4590376"/>
              <a:gd name="connsiteX1" fmla="*/ 4590374 w 4590374"/>
              <a:gd name="connsiteY1" fmla="*/ 2295188 h 4590376"/>
              <a:gd name="connsiteX2" fmla="*/ 2295187 w 4590374"/>
              <a:gd name="connsiteY2" fmla="*/ 4590376 h 4590376"/>
              <a:gd name="connsiteX3" fmla="*/ 0 w 4590374"/>
              <a:gd name="connsiteY3" fmla="*/ 2295188 h 4590376"/>
              <a:gd name="connsiteX4" fmla="*/ 2295187 w 4590374"/>
              <a:gd name="connsiteY4" fmla="*/ 0 h 4590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374" h="4590376">
                <a:moveTo>
                  <a:pt x="2295187" y="0"/>
                </a:moveTo>
                <a:cubicBezTo>
                  <a:pt x="3562784" y="0"/>
                  <a:pt x="4590374" y="1027591"/>
                  <a:pt x="4590374" y="2295188"/>
                </a:cubicBezTo>
                <a:cubicBezTo>
                  <a:pt x="4590374" y="3562785"/>
                  <a:pt x="3562784" y="4590376"/>
                  <a:pt x="2295187" y="4590376"/>
                </a:cubicBezTo>
                <a:cubicBezTo>
                  <a:pt x="1027590" y="4590376"/>
                  <a:pt x="0" y="3562785"/>
                  <a:pt x="0" y="2295188"/>
                </a:cubicBezTo>
                <a:cubicBezTo>
                  <a:pt x="0" y="1027591"/>
                  <a:pt x="1027590" y="0"/>
                  <a:pt x="22951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120"/>
            <a:endParaRPr lang="en-ID"/>
          </a:p>
        </p:txBody>
      </p:sp>
    </p:spTree>
    <p:extLst>
      <p:ext uri="{BB962C8B-B14F-4D97-AF65-F5344CB8AC3E}">
        <p14:creationId xmlns:p14="http://schemas.microsoft.com/office/powerpoint/2010/main" val="39423200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701" r:id="rId2"/>
    <p:sldLayoutId id="2147483708" r:id="rId3"/>
    <p:sldLayoutId id="2147483710" r:id="rId4"/>
  </p:sldLayoutIdLst>
  <p:txStyles>
    <p:titleStyle>
      <a:lvl1pPr algn="l" defTabSz="914119" rtl="0" eaLnBrk="1" latinLnBrk="0" hangingPunct="1">
        <a:lnSpc>
          <a:spcPct val="90000"/>
        </a:lnSpc>
        <a:spcBef>
          <a:spcPct val="0"/>
        </a:spcBef>
        <a:buNone/>
        <a:defRPr sz="4402" kern="1200">
          <a:solidFill>
            <a:schemeClr val="tx1"/>
          </a:solidFill>
          <a:latin typeface="+mj-lt"/>
          <a:ea typeface="+mj-ea"/>
          <a:cs typeface="+mj-cs"/>
        </a:defRPr>
      </a:lvl1pPr>
    </p:titleStyle>
    <p:bodyStyle>
      <a:lvl1pPr marL="228531" indent="-228531" algn="l" defTabSz="9141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0" indent="-228531" algn="l" defTabSz="9141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64" indent="-228531" algn="l" defTabSz="9141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3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9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11"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67"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02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8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19" rtl="0" eaLnBrk="1" latinLnBrk="0" hangingPunct="1">
        <a:defRPr sz="1800" kern="1200">
          <a:solidFill>
            <a:schemeClr val="tx1"/>
          </a:solidFill>
          <a:latin typeface="+mn-lt"/>
          <a:ea typeface="+mn-ea"/>
          <a:cs typeface="+mn-cs"/>
        </a:defRPr>
      </a:lvl1pPr>
      <a:lvl2pPr marL="457060" algn="l" defTabSz="914119" rtl="0" eaLnBrk="1" latinLnBrk="0" hangingPunct="1">
        <a:defRPr sz="1800" kern="1200">
          <a:solidFill>
            <a:schemeClr val="tx1"/>
          </a:solidFill>
          <a:latin typeface="+mn-lt"/>
          <a:ea typeface="+mn-ea"/>
          <a:cs typeface="+mn-cs"/>
        </a:defRPr>
      </a:lvl2pPr>
      <a:lvl3pPr marL="914119" algn="l" defTabSz="914119" rtl="0" eaLnBrk="1" latinLnBrk="0" hangingPunct="1">
        <a:defRPr sz="1800" kern="1200">
          <a:solidFill>
            <a:schemeClr val="tx1"/>
          </a:solidFill>
          <a:latin typeface="+mn-lt"/>
          <a:ea typeface="+mn-ea"/>
          <a:cs typeface="+mn-cs"/>
        </a:defRPr>
      </a:lvl3pPr>
      <a:lvl4pPr marL="1371181" algn="l" defTabSz="914119" rtl="0" eaLnBrk="1" latinLnBrk="0" hangingPunct="1">
        <a:defRPr sz="1800" kern="1200">
          <a:solidFill>
            <a:schemeClr val="tx1"/>
          </a:solidFill>
          <a:latin typeface="+mn-lt"/>
          <a:ea typeface="+mn-ea"/>
          <a:cs typeface="+mn-cs"/>
        </a:defRPr>
      </a:lvl4pPr>
      <a:lvl5pPr marL="1828240" algn="l" defTabSz="914119" rtl="0" eaLnBrk="1" latinLnBrk="0" hangingPunct="1">
        <a:defRPr sz="1800" kern="1200">
          <a:solidFill>
            <a:schemeClr val="tx1"/>
          </a:solidFill>
          <a:latin typeface="+mn-lt"/>
          <a:ea typeface="+mn-ea"/>
          <a:cs typeface="+mn-cs"/>
        </a:defRPr>
      </a:lvl5pPr>
      <a:lvl6pPr marL="2285297" algn="l" defTabSz="914119" rtl="0" eaLnBrk="1" latinLnBrk="0" hangingPunct="1">
        <a:defRPr sz="1800" kern="1200">
          <a:solidFill>
            <a:schemeClr val="tx1"/>
          </a:solidFill>
          <a:latin typeface="+mn-lt"/>
          <a:ea typeface="+mn-ea"/>
          <a:cs typeface="+mn-cs"/>
        </a:defRPr>
      </a:lvl6pPr>
      <a:lvl7pPr marL="2742386" algn="l" defTabSz="914119" rtl="0" eaLnBrk="1" latinLnBrk="0" hangingPunct="1">
        <a:defRPr sz="1800" kern="1200">
          <a:solidFill>
            <a:schemeClr val="tx1"/>
          </a:solidFill>
          <a:latin typeface="+mn-lt"/>
          <a:ea typeface="+mn-ea"/>
          <a:cs typeface="+mn-cs"/>
        </a:defRPr>
      </a:lvl7pPr>
      <a:lvl8pPr marL="3199473" algn="l" defTabSz="914119" rtl="0" eaLnBrk="1" latinLnBrk="0" hangingPunct="1">
        <a:defRPr sz="1800" kern="1200">
          <a:solidFill>
            <a:schemeClr val="tx1"/>
          </a:solidFill>
          <a:latin typeface="+mn-lt"/>
          <a:ea typeface="+mn-ea"/>
          <a:cs typeface="+mn-cs"/>
        </a:defRPr>
      </a:lvl8pPr>
      <a:lvl9pPr marL="3656531" algn="l" defTabSz="91411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2">
          <p15:clr>
            <a:srgbClr val="F26B43"/>
          </p15:clr>
        </p15:guide>
        <p15:guide id="2" pos="281">
          <p15:clr>
            <a:srgbClr val="F26B43"/>
          </p15:clr>
        </p15:guide>
        <p15:guide id="3" pos="7400">
          <p15:clr>
            <a:srgbClr val="F26B43"/>
          </p15:clr>
        </p15:guide>
        <p15:guide id="4" orient="horz" pos="27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2731294" y="0"/>
            <a:ext cx="12192000" cy="6858000"/>
            <a:chOff x="3439477" y="1090613"/>
            <a:chExt cx="6618923" cy="4413860"/>
          </a:xfrm>
        </p:grpSpPr>
        <p:sp>
          <p:nvSpPr>
            <p:cNvPr id="4" name="Freeform 11"/>
            <p:cNvSpPr>
              <a:spLocks/>
            </p:cNvSpPr>
            <p:nvPr/>
          </p:nvSpPr>
          <p:spPr bwMode="auto">
            <a:xfrm>
              <a:off x="3439477" y="1090613"/>
              <a:ext cx="3812649" cy="4413860"/>
            </a:xfrm>
            <a:custGeom>
              <a:avLst/>
              <a:gdLst>
                <a:gd name="T0" fmla="*/ 1259 w 1728"/>
                <a:gd name="T1" fmla="*/ 1975 h 2000"/>
                <a:gd name="T2" fmla="*/ 1284 w 1728"/>
                <a:gd name="T3" fmla="*/ 1892 h 2000"/>
                <a:gd name="T4" fmla="*/ 1311 w 1728"/>
                <a:gd name="T5" fmla="*/ 1801 h 2000"/>
                <a:gd name="T6" fmla="*/ 1340 w 1728"/>
                <a:gd name="T7" fmla="*/ 1702 h 2000"/>
                <a:gd name="T8" fmla="*/ 1373 w 1728"/>
                <a:gd name="T9" fmla="*/ 1596 h 2000"/>
                <a:gd name="T10" fmla="*/ 1443 w 1728"/>
                <a:gd name="T11" fmla="*/ 1367 h 2000"/>
                <a:gd name="T12" fmla="*/ 1481 w 1728"/>
                <a:gd name="T13" fmla="*/ 1246 h 2000"/>
                <a:gd name="T14" fmla="*/ 1520 w 1728"/>
                <a:gd name="T15" fmla="*/ 1123 h 2000"/>
                <a:gd name="T16" fmla="*/ 1595 w 1728"/>
                <a:gd name="T17" fmla="*/ 889 h 2000"/>
                <a:gd name="T18" fmla="*/ 1591 w 1728"/>
                <a:gd name="T19" fmla="*/ 891 h 2000"/>
                <a:gd name="T20" fmla="*/ 1532 w 1728"/>
                <a:gd name="T21" fmla="*/ 921 h 2000"/>
                <a:gd name="T22" fmla="*/ 1503 w 1728"/>
                <a:gd name="T23" fmla="*/ 936 h 2000"/>
                <a:gd name="T24" fmla="*/ 1488 w 1728"/>
                <a:gd name="T25" fmla="*/ 943 h 2000"/>
                <a:gd name="T26" fmla="*/ 1484 w 1728"/>
                <a:gd name="T27" fmla="*/ 945 h 2000"/>
                <a:gd name="T28" fmla="*/ 1483 w 1728"/>
                <a:gd name="T29" fmla="*/ 946 h 2000"/>
                <a:gd name="T30" fmla="*/ 1481 w 1728"/>
                <a:gd name="T31" fmla="*/ 946 h 2000"/>
                <a:gd name="T32" fmla="*/ 1477 w 1728"/>
                <a:gd name="T33" fmla="*/ 948 h 2000"/>
                <a:gd name="T34" fmla="*/ 1457 w 1728"/>
                <a:gd name="T35" fmla="*/ 950 h 2000"/>
                <a:gd name="T36" fmla="*/ 1439 w 1728"/>
                <a:gd name="T37" fmla="*/ 943 h 2000"/>
                <a:gd name="T38" fmla="*/ 1426 w 1728"/>
                <a:gd name="T39" fmla="*/ 930 h 2000"/>
                <a:gd name="T40" fmla="*/ 1419 w 1728"/>
                <a:gd name="T41" fmla="*/ 911 h 2000"/>
                <a:gd name="T42" fmla="*/ 1419 w 1728"/>
                <a:gd name="T43" fmla="*/ 906 h 2000"/>
                <a:gd name="T44" fmla="*/ 1420 w 1728"/>
                <a:gd name="T45" fmla="*/ 900 h 2000"/>
                <a:gd name="T46" fmla="*/ 1420 w 1728"/>
                <a:gd name="T47" fmla="*/ 897 h 2000"/>
                <a:gd name="T48" fmla="*/ 1420 w 1728"/>
                <a:gd name="T49" fmla="*/ 896 h 2000"/>
                <a:gd name="T50" fmla="*/ 1421 w 1728"/>
                <a:gd name="T51" fmla="*/ 895 h 2000"/>
                <a:gd name="T52" fmla="*/ 1421 w 1728"/>
                <a:gd name="T53" fmla="*/ 894 h 2000"/>
                <a:gd name="T54" fmla="*/ 1421 w 1728"/>
                <a:gd name="T55" fmla="*/ 892 h 2000"/>
                <a:gd name="T56" fmla="*/ 1432 w 1728"/>
                <a:gd name="T57" fmla="*/ 861 h 2000"/>
                <a:gd name="T58" fmla="*/ 1473 w 1728"/>
                <a:gd name="T59" fmla="*/ 739 h 2000"/>
                <a:gd name="T60" fmla="*/ 1513 w 1728"/>
                <a:gd name="T61" fmla="*/ 619 h 2000"/>
                <a:gd name="T62" fmla="*/ 1590 w 1728"/>
                <a:gd name="T63" fmla="*/ 392 h 2000"/>
                <a:gd name="T64" fmla="*/ 1626 w 1728"/>
                <a:gd name="T65" fmla="*/ 287 h 2000"/>
                <a:gd name="T66" fmla="*/ 1661 w 1728"/>
                <a:gd name="T67" fmla="*/ 190 h 2000"/>
                <a:gd name="T68" fmla="*/ 1692 w 1728"/>
                <a:gd name="T69" fmla="*/ 100 h 2000"/>
                <a:gd name="T70" fmla="*/ 1721 w 1728"/>
                <a:gd name="T71" fmla="*/ 19 h 2000"/>
                <a:gd name="T72" fmla="*/ 1728 w 1728"/>
                <a:gd name="T73" fmla="*/ 0 h 2000"/>
                <a:gd name="T74" fmla="*/ 0 w 1728"/>
                <a:gd name="T75" fmla="*/ 0 h 2000"/>
                <a:gd name="T76" fmla="*/ 0 w 1728"/>
                <a:gd name="T77" fmla="*/ 2000 h 2000"/>
                <a:gd name="T78" fmla="*/ 1252 w 1728"/>
                <a:gd name="T79" fmla="*/ 2000 h 2000"/>
                <a:gd name="T80" fmla="*/ 1259 w 1728"/>
                <a:gd name="T81" fmla="*/ 1975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8" h="2000">
                  <a:moveTo>
                    <a:pt x="1259" y="1975"/>
                  </a:moveTo>
                  <a:cubicBezTo>
                    <a:pt x="1267" y="1949"/>
                    <a:pt x="1275" y="1921"/>
                    <a:pt x="1284" y="1892"/>
                  </a:cubicBezTo>
                  <a:cubicBezTo>
                    <a:pt x="1292" y="1863"/>
                    <a:pt x="1301" y="1833"/>
                    <a:pt x="1311" y="1801"/>
                  </a:cubicBezTo>
                  <a:cubicBezTo>
                    <a:pt x="1320" y="1769"/>
                    <a:pt x="1330" y="1736"/>
                    <a:pt x="1340" y="1702"/>
                  </a:cubicBezTo>
                  <a:cubicBezTo>
                    <a:pt x="1351" y="1668"/>
                    <a:pt x="1362" y="1632"/>
                    <a:pt x="1373" y="1596"/>
                  </a:cubicBezTo>
                  <a:cubicBezTo>
                    <a:pt x="1395" y="1523"/>
                    <a:pt x="1418" y="1446"/>
                    <a:pt x="1443" y="1367"/>
                  </a:cubicBezTo>
                  <a:cubicBezTo>
                    <a:pt x="1456" y="1327"/>
                    <a:pt x="1468" y="1287"/>
                    <a:pt x="1481" y="1246"/>
                  </a:cubicBezTo>
                  <a:cubicBezTo>
                    <a:pt x="1494" y="1206"/>
                    <a:pt x="1507" y="1165"/>
                    <a:pt x="1520" y="1123"/>
                  </a:cubicBezTo>
                  <a:cubicBezTo>
                    <a:pt x="1545" y="1046"/>
                    <a:pt x="1570" y="967"/>
                    <a:pt x="1595" y="889"/>
                  </a:cubicBezTo>
                  <a:cubicBezTo>
                    <a:pt x="1591" y="891"/>
                    <a:pt x="1591" y="891"/>
                    <a:pt x="1591" y="891"/>
                  </a:cubicBezTo>
                  <a:cubicBezTo>
                    <a:pt x="1571" y="901"/>
                    <a:pt x="1552" y="911"/>
                    <a:pt x="1532" y="921"/>
                  </a:cubicBezTo>
                  <a:cubicBezTo>
                    <a:pt x="1522" y="926"/>
                    <a:pt x="1512" y="931"/>
                    <a:pt x="1503" y="936"/>
                  </a:cubicBezTo>
                  <a:cubicBezTo>
                    <a:pt x="1488" y="943"/>
                    <a:pt x="1488" y="943"/>
                    <a:pt x="1488" y="943"/>
                  </a:cubicBezTo>
                  <a:cubicBezTo>
                    <a:pt x="1484" y="945"/>
                    <a:pt x="1484" y="945"/>
                    <a:pt x="1484" y="945"/>
                  </a:cubicBezTo>
                  <a:cubicBezTo>
                    <a:pt x="1483" y="946"/>
                    <a:pt x="1483" y="946"/>
                    <a:pt x="1483" y="946"/>
                  </a:cubicBezTo>
                  <a:cubicBezTo>
                    <a:pt x="1481" y="946"/>
                    <a:pt x="1481" y="946"/>
                    <a:pt x="1481" y="946"/>
                  </a:cubicBezTo>
                  <a:cubicBezTo>
                    <a:pt x="1480" y="947"/>
                    <a:pt x="1478" y="948"/>
                    <a:pt x="1477" y="948"/>
                  </a:cubicBezTo>
                  <a:cubicBezTo>
                    <a:pt x="1471" y="950"/>
                    <a:pt x="1464" y="951"/>
                    <a:pt x="1457" y="950"/>
                  </a:cubicBezTo>
                  <a:cubicBezTo>
                    <a:pt x="1451" y="949"/>
                    <a:pt x="1444" y="947"/>
                    <a:pt x="1439" y="943"/>
                  </a:cubicBezTo>
                  <a:cubicBezTo>
                    <a:pt x="1434" y="940"/>
                    <a:pt x="1429" y="935"/>
                    <a:pt x="1426" y="930"/>
                  </a:cubicBezTo>
                  <a:cubicBezTo>
                    <a:pt x="1422" y="924"/>
                    <a:pt x="1420" y="918"/>
                    <a:pt x="1419" y="911"/>
                  </a:cubicBezTo>
                  <a:cubicBezTo>
                    <a:pt x="1419" y="909"/>
                    <a:pt x="1419" y="908"/>
                    <a:pt x="1419" y="906"/>
                  </a:cubicBezTo>
                  <a:cubicBezTo>
                    <a:pt x="1419" y="904"/>
                    <a:pt x="1419" y="902"/>
                    <a:pt x="1420" y="900"/>
                  </a:cubicBezTo>
                  <a:cubicBezTo>
                    <a:pt x="1420" y="899"/>
                    <a:pt x="1420" y="897"/>
                    <a:pt x="1420" y="897"/>
                  </a:cubicBezTo>
                  <a:cubicBezTo>
                    <a:pt x="1420" y="896"/>
                    <a:pt x="1420" y="896"/>
                    <a:pt x="1420" y="896"/>
                  </a:cubicBezTo>
                  <a:cubicBezTo>
                    <a:pt x="1421" y="895"/>
                    <a:pt x="1421" y="895"/>
                    <a:pt x="1421" y="895"/>
                  </a:cubicBezTo>
                  <a:cubicBezTo>
                    <a:pt x="1420" y="896"/>
                    <a:pt x="1421" y="895"/>
                    <a:pt x="1421" y="894"/>
                  </a:cubicBezTo>
                  <a:cubicBezTo>
                    <a:pt x="1421" y="893"/>
                    <a:pt x="1421" y="892"/>
                    <a:pt x="1421" y="892"/>
                  </a:cubicBezTo>
                  <a:cubicBezTo>
                    <a:pt x="1425" y="882"/>
                    <a:pt x="1428" y="872"/>
                    <a:pt x="1432" y="861"/>
                  </a:cubicBezTo>
                  <a:cubicBezTo>
                    <a:pt x="1445" y="820"/>
                    <a:pt x="1459" y="779"/>
                    <a:pt x="1473" y="739"/>
                  </a:cubicBezTo>
                  <a:cubicBezTo>
                    <a:pt x="1486" y="698"/>
                    <a:pt x="1500" y="658"/>
                    <a:pt x="1513" y="619"/>
                  </a:cubicBezTo>
                  <a:cubicBezTo>
                    <a:pt x="1539" y="540"/>
                    <a:pt x="1565" y="464"/>
                    <a:pt x="1590" y="392"/>
                  </a:cubicBezTo>
                  <a:cubicBezTo>
                    <a:pt x="1603" y="356"/>
                    <a:pt x="1614" y="321"/>
                    <a:pt x="1626" y="287"/>
                  </a:cubicBezTo>
                  <a:cubicBezTo>
                    <a:pt x="1638" y="254"/>
                    <a:pt x="1650" y="221"/>
                    <a:pt x="1661" y="190"/>
                  </a:cubicBezTo>
                  <a:cubicBezTo>
                    <a:pt x="1672" y="158"/>
                    <a:pt x="1682" y="128"/>
                    <a:pt x="1692" y="100"/>
                  </a:cubicBezTo>
                  <a:cubicBezTo>
                    <a:pt x="1703" y="71"/>
                    <a:pt x="1712" y="44"/>
                    <a:pt x="1721" y="19"/>
                  </a:cubicBezTo>
                  <a:cubicBezTo>
                    <a:pt x="1724" y="13"/>
                    <a:pt x="1726" y="6"/>
                    <a:pt x="1728" y="0"/>
                  </a:cubicBezTo>
                  <a:cubicBezTo>
                    <a:pt x="0" y="0"/>
                    <a:pt x="0" y="0"/>
                    <a:pt x="0" y="0"/>
                  </a:cubicBezTo>
                  <a:cubicBezTo>
                    <a:pt x="0" y="2000"/>
                    <a:pt x="0" y="2000"/>
                    <a:pt x="0" y="2000"/>
                  </a:cubicBezTo>
                  <a:cubicBezTo>
                    <a:pt x="1252" y="2000"/>
                    <a:pt x="1252" y="2000"/>
                    <a:pt x="1252" y="2000"/>
                  </a:cubicBezTo>
                  <a:cubicBezTo>
                    <a:pt x="1255" y="1992"/>
                    <a:pt x="1257" y="1983"/>
                    <a:pt x="1259" y="1975"/>
                  </a:cubicBezTo>
                </a:path>
              </a:pathLst>
            </a:custGeom>
            <a:solidFill>
              <a:srgbClr val="124769"/>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8" name="Group 67"/>
            <p:cNvGrpSpPr/>
            <p:nvPr/>
          </p:nvGrpSpPr>
          <p:grpSpPr>
            <a:xfrm>
              <a:off x="6378316" y="3094027"/>
              <a:ext cx="304340" cy="1814837"/>
              <a:chOff x="6378316" y="3094027"/>
              <a:chExt cx="304340" cy="1814837"/>
            </a:xfrm>
            <a:solidFill>
              <a:schemeClr val="accent1">
                <a:lumMod val="75000"/>
                <a:alpha val="20000"/>
              </a:schemeClr>
            </a:solidFill>
          </p:grpSpPr>
          <p:sp>
            <p:nvSpPr>
              <p:cNvPr id="43" name="Freeform 50"/>
              <p:cNvSpPr>
                <a:spLocks/>
              </p:cNvSpPr>
              <p:nvPr/>
            </p:nvSpPr>
            <p:spPr bwMode="auto">
              <a:xfrm>
                <a:off x="6680789" y="3094027"/>
                <a:ext cx="1867" cy="4668"/>
              </a:xfrm>
              <a:custGeom>
                <a:avLst/>
                <a:gdLst>
                  <a:gd name="T0" fmla="*/ 1 w 1"/>
                  <a:gd name="T1" fmla="*/ 0 h 2"/>
                  <a:gd name="T2" fmla="*/ 1 w 1"/>
                  <a:gd name="T3" fmla="*/ 0 h 2"/>
                  <a:gd name="T4" fmla="*/ 0 w 1"/>
                  <a:gd name="T5" fmla="*/ 1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0"/>
                    </a:cubicBezTo>
                    <a:cubicBezTo>
                      <a:pt x="0" y="1"/>
                      <a:pt x="0" y="1"/>
                      <a:pt x="0" y="1"/>
                    </a:cubicBezTo>
                    <a:cubicBezTo>
                      <a:pt x="0" y="2"/>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3"/>
              <p:cNvSpPr>
                <a:spLocks/>
              </p:cNvSpPr>
              <p:nvPr/>
            </p:nvSpPr>
            <p:spPr bwMode="auto">
              <a:xfrm>
                <a:off x="6378316" y="4685743"/>
                <a:ext cx="68150" cy="223121"/>
              </a:xfrm>
              <a:custGeom>
                <a:avLst/>
                <a:gdLst>
                  <a:gd name="T0" fmla="*/ 31 w 31"/>
                  <a:gd name="T1" fmla="*/ 0 h 101"/>
                  <a:gd name="T2" fmla="*/ 8 w 31"/>
                  <a:gd name="T3" fmla="*/ 73 h 101"/>
                  <a:gd name="T4" fmla="*/ 0 w 31"/>
                  <a:gd name="T5" fmla="*/ 101 h 101"/>
                  <a:gd name="T6" fmla="*/ 0 w 31"/>
                  <a:gd name="T7" fmla="*/ 101 h 101"/>
                  <a:gd name="T8" fmla="*/ 4 w 31"/>
                  <a:gd name="T9" fmla="*/ 90 h 101"/>
                  <a:gd name="T10" fmla="*/ 31 w 31"/>
                  <a:gd name="T11" fmla="*/ 0 h 101"/>
                </a:gdLst>
                <a:ahLst/>
                <a:cxnLst>
                  <a:cxn ang="0">
                    <a:pos x="T0" y="T1"/>
                  </a:cxn>
                  <a:cxn ang="0">
                    <a:pos x="T2" y="T3"/>
                  </a:cxn>
                  <a:cxn ang="0">
                    <a:pos x="T4" y="T5"/>
                  </a:cxn>
                  <a:cxn ang="0">
                    <a:pos x="T6" y="T7"/>
                  </a:cxn>
                  <a:cxn ang="0">
                    <a:pos x="T8" y="T9"/>
                  </a:cxn>
                  <a:cxn ang="0">
                    <a:pos x="T10" y="T11"/>
                  </a:cxn>
                </a:cxnLst>
                <a:rect l="0" t="0" r="r" b="b"/>
                <a:pathLst>
                  <a:path w="31" h="101">
                    <a:moveTo>
                      <a:pt x="31" y="0"/>
                    </a:moveTo>
                    <a:cubicBezTo>
                      <a:pt x="23" y="25"/>
                      <a:pt x="16" y="49"/>
                      <a:pt x="8" y="73"/>
                    </a:cubicBezTo>
                    <a:cubicBezTo>
                      <a:pt x="5" y="82"/>
                      <a:pt x="3" y="92"/>
                      <a:pt x="0" y="101"/>
                    </a:cubicBezTo>
                    <a:cubicBezTo>
                      <a:pt x="0" y="101"/>
                      <a:pt x="0" y="101"/>
                      <a:pt x="0" y="101"/>
                    </a:cubicBezTo>
                    <a:cubicBezTo>
                      <a:pt x="1" y="97"/>
                      <a:pt x="3" y="94"/>
                      <a:pt x="4" y="90"/>
                    </a:cubicBezTo>
                    <a:cubicBezTo>
                      <a:pt x="12" y="61"/>
                      <a:pt x="21" y="31"/>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Freeform 13"/>
            <p:cNvSpPr>
              <a:spLocks/>
            </p:cNvSpPr>
            <p:nvPr/>
          </p:nvSpPr>
          <p:spPr bwMode="auto">
            <a:xfrm>
              <a:off x="6245751" y="1090613"/>
              <a:ext cx="3812649" cy="4413860"/>
            </a:xfrm>
            <a:custGeom>
              <a:avLst/>
              <a:gdLst>
                <a:gd name="T0" fmla="*/ 476 w 1728"/>
                <a:gd name="T1" fmla="*/ 0 h 2000"/>
                <a:gd name="T2" fmla="*/ 468 w 1728"/>
                <a:gd name="T3" fmla="*/ 25 h 2000"/>
                <a:gd name="T4" fmla="*/ 444 w 1728"/>
                <a:gd name="T5" fmla="*/ 108 h 2000"/>
                <a:gd name="T6" fmla="*/ 417 w 1728"/>
                <a:gd name="T7" fmla="*/ 199 h 2000"/>
                <a:gd name="T8" fmla="*/ 387 w 1728"/>
                <a:gd name="T9" fmla="*/ 298 h 2000"/>
                <a:gd name="T10" fmla="*/ 355 w 1728"/>
                <a:gd name="T11" fmla="*/ 404 h 2000"/>
                <a:gd name="T12" fmla="*/ 285 w 1728"/>
                <a:gd name="T13" fmla="*/ 633 h 2000"/>
                <a:gd name="T14" fmla="*/ 247 w 1728"/>
                <a:gd name="T15" fmla="*/ 754 h 2000"/>
                <a:gd name="T16" fmla="*/ 208 w 1728"/>
                <a:gd name="T17" fmla="*/ 877 h 2000"/>
                <a:gd name="T18" fmla="*/ 203 w 1728"/>
                <a:gd name="T19" fmla="*/ 892 h 2000"/>
                <a:gd name="T20" fmla="*/ 207 w 1728"/>
                <a:gd name="T21" fmla="*/ 890 h 2000"/>
                <a:gd name="T22" fmla="*/ 237 w 1728"/>
                <a:gd name="T23" fmla="*/ 875 h 2000"/>
                <a:gd name="T24" fmla="*/ 296 w 1728"/>
                <a:gd name="T25" fmla="*/ 845 h 2000"/>
                <a:gd name="T26" fmla="*/ 310 w 1728"/>
                <a:gd name="T27" fmla="*/ 837 h 2000"/>
                <a:gd name="T28" fmla="*/ 314 w 1728"/>
                <a:gd name="T29" fmla="*/ 835 h 2000"/>
                <a:gd name="T30" fmla="*/ 316 w 1728"/>
                <a:gd name="T31" fmla="*/ 834 h 2000"/>
                <a:gd name="T32" fmla="*/ 318 w 1728"/>
                <a:gd name="T33" fmla="*/ 833 h 2000"/>
                <a:gd name="T34" fmla="*/ 319 w 1728"/>
                <a:gd name="T35" fmla="*/ 833 h 2000"/>
                <a:gd name="T36" fmla="*/ 320 w 1728"/>
                <a:gd name="T37" fmla="*/ 833 h 2000"/>
                <a:gd name="T38" fmla="*/ 321 w 1728"/>
                <a:gd name="T39" fmla="*/ 832 h 2000"/>
                <a:gd name="T40" fmla="*/ 324 w 1728"/>
                <a:gd name="T41" fmla="*/ 831 h 2000"/>
                <a:gd name="T42" fmla="*/ 330 w 1728"/>
                <a:gd name="T43" fmla="*/ 830 h 2000"/>
                <a:gd name="T44" fmla="*/ 340 w 1728"/>
                <a:gd name="T45" fmla="*/ 830 h 2000"/>
                <a:gd name="T46" fmla="*/ 373 w 1728"/>
                <a:gd name="T47" fmla="*/ 849 h 2000"/>
                <a:gd name="T48" fmla="*/ 380 w 1728"/>
                <a:gd name="T49" fmla="*/ 868 h 2000"/>
                <a:gd name="T50" fmla="*/ 378 w 1728"/>
                <a:gd name="T51" fmla="*/ 887 h 2000"/>
                <a:gd name="T52" fmla="*/ 296 w 1728"/>
                <a:gd name="T53" fmla="*/ 1139 h 2000"/>
                <a:gd name="T54" fmla="*/ 255 w 1728"/>
                <a:gd name="T55" fmla="*/ 1262 h 2000"/>
                <a:gd name="T56" fmla="*/ 215 w 1728"/>
                <a:gd name="T57" fmla="*/ 1381 h 2000"/>
                <a:gd name="T58" fmla="*/ 138 w 1728"/>
                <a:gd name="T59" fmla="*/ 1608 h 2000"/>
                <a:gd name="T60" fmla="*/ 101 w 1728"/>
                <a:gd name="T61" fmla="*/ 1713 h 2000"/>
                <a:gd name="T62" fmla="*/ 67 w 1728"/>
                <a:gd name="T63" fmla="*/ 1810 h 2000"/>
                <a:gd name="T64" fmla="*/ 35 w 1728"/>
                <a:gd name="T65" fmla="*/ 1900 h 2000"/>
                <a:gd name="T66" fmla="*/ 6 w 1728"/>
                <a:gd name="T67" fmla="*/ 1981 h 2000"/>
                <a:gd name="T68" fmla="*/ 0 w 1728"/>
                <a:gd name="T69" fmla="*/ 2000 h 2000"/>
                <a:gd name="T70" fmla="*/ 1728 w 1728"/>
                <a:gd name="T71" fmla="*/ 2000 h 2000"/>
                <a:gd name="T72" fmla="*/ 1728 w 1728"/>
                <a:gd name="T73" fmla="*/ 0 h 2000"/>
                <a:gd name="T74" fmla="*/ 476 w 1728"/>
                <a:gd name="T75" fmla="*/ 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8" h="2000">
                  <a:moveTo>
                    <a:pt x="476" y="0"/>
                  </a:moveTo>
                  <a:cubicBezTo>
                    <a:pt x="473" y="8"/>
                    <a:pt x="471" y="16"/>
                    <a:pt x="468" y="25"/>
                  </a:cubicBezTo>
                  <a:cubicBezTo>
                    <a:pt x="461" y="51"/>
                    <a:pt x="453" y="79"/>
                    <a:pt x="444" y="108"/>
                  </a:cubicBezTo>
                  <a:cubicBezTo>
                    <a:pt x="436" y="137"/>
                    <a:pt x="426" y="167"/>
                    <a:pt x="417" y="199"/>
                  </a:cubicBezTo>
                  <a:cubicBezTo>
                    <a:pt x="407" y="231"/>
                    <a:pt x="398" y="264"/>
                    <a:pt x="387" y="298"/>
                  </a:cubicBezTo>
                  <a:cubicBezTo>
                    <a:pt x="377" y="332"/>
                    <a:pt x="366" y="368"/>
                    <a:pt x="355" y="404"/>
                  </a:cubicBezTo>
                  <a:cubicBezTo>
                    <a:pt x="333" y="477"/>
                    <a:pt x="309" y="554"/>
                    <a:pt x="285" y="633"/>
                  </a:cubicBezTo>
                  <a:cubicBezTo>
                    <a:pt x="272" y="673"/>
                    <a:pt x="259" y="713"/>
                    <a:pt x="247" y="754"/>
                  </a:cubicBezTo>
                  <a:cubicBezTo>
                    <a:pt x="234" y="794"/>
                    <a:pt x="221" y="835"/>
                    <a:pt x="208" y="877"/>
                  </a:cubicBezTo>
                  <a:cubicBezTo>
                    <a:pt x="206" y="882"/>
                    <a:pt x="204" y="887"/>
                    <a:pt x="203" y="892"/>
                  </a:cubicBezTo>
                  <a:cubicBezTo>
                    <a:pt x="207" y="890"/>
                    <a:pt x="207" y="890"/>
                    <a:pt x="207" y="890"/>
                  </a:cubicBezTo>
                  <a:cubicBezTo>
                    <a:pt x="217" y="885"/>
                    <a:pt x="227" y="880"/>
                    <a:pt x="237" y="875"/>
                  </a:cubicBezTo>
                  <a:cubicBezTo>
                    <a:pt x="256" y="865"/>
                    <a:pt x="276" y="855"/>
                    <a:pt x="296" y="845"/>
                  </a:cubicBezTo>
                  <a:cubicBezTo>
                    <a:pt x="310" y="837"/>
                    <a:pt x="310" y="837"/>
                    <a:pt x="310" y="837"/>
                  </a:cubicBezTo>
                  <a:cubicBezTo>
                    <a:pt x="314" y="835"/>
                    <a:pt x="314" y="835"/>
                    <a:pt x="314" y="835"/>
                  </a:cubicBezTo>
                  <a:cubicBezTo>
                    <a:pt x="316" y="834"/>
                    <a:pt x="316" y="834"/>
                    <a:pt x="316" y="834"/>
                  </a:cubicBezTo>
                  <a:cubicBezTo>
                    <a:pt x="318" y="833"/>
                    <a:pt x="318" y="833"/>
                    <a:pt x="318" y="833"/>
                  </a:cubicBezTo>
                  <a:cubicBezTo>
                    <a:pt x="318" y="833"/>
                    <a:pt x="318" y="833"/>
                    <a:pt x="319" y="833"/>
                  </a:cubicBezTo>
                  <a:cubicBezTo>
                    <a:pt x="320" y="833"/>
                    <a:pt x="320" y="833"/>
                    <a:pt x="320" y="833"/>
                  </a:cubicBezTo>
                  <a:cubicBezTo>
                    <a:pt x="321" y="832"/>
                    <a:pt x="321" y="832"/>
                    <a:pt x="321" y="832"/>
                  </a:cubicBezTo>
                  <a:cubicBezTo>
                    <a:pt x="322" y="832"/>
                    <a:pt x="323" y="832"/>
                    <a:pt x="324" y="831"/>
                  </a:cubicBezTo>
                  <a:cubicBezTo>
                    <a:pt x="326" y="831"/>
                    <a:pt x="328" y="830"/>
                    <a:pt x="330" y="830"/>
                  </a:cubicBezTo>
                  <a:cubicBezTo>
                    <a:pt x="333" y="830"/>
                    <a:pt x="337" y="829"/>
                    <a:pt x="340" y="830"/>
                  </a:cubicBezTo>
                  <a:cubicBezTo>
                    <a:pt x="354" y="831"/>
                    <a:pt x="366" y="838"/>
                    <a:pt x="373" y="849"/>
                  </a:cubicBezTo>
                  <a:cubicBezTo>
                    <a:pt x="377" y="855"/>
                    <a:pt x="379" y="861"/>
                    <a:pt x="380" y="868"/>
                  </a:cubicBezTo>
                  <a:cubicBezTo>
                    <a:pt x="381" y="875"/>
                    <a:pt x="380" y="881"/>
                    <a:pt x="378" y="887"/>
                  </a:cubicBezTo>
                  <a:cubicBezTo>
                    <a:pt x="351" y="972"/>
                    <a:pt x="324" y="1056"/>
                    <a:pt x="296" y="1139"/>
                  </a:cubicBezTo>
                  <a:cubicBezTo>
                    <a:pt x="282" y="1180"/>
                    <a:pt x="269" y="1221"/>
                    <a:pt x="255" y="1262"/>
                  </a:cubicBezTo>
                  <a:cubicBezTo>
                    <a:pt x="242" y="1302"/>
                    <a:pt x="228" y="1342"/>
                    <a:pt x="215" y="1381"/>
                  </a:cubicBezTo>
                  <a:cubicBezTo>
                    <a:pt x="189" y="1460"/>
                    <a:pt x="162" y="1536"/>
                    <a:pt x="138" y="1608"/>
                  </a:cubicBezTo>
                  <a:cubicBezTo>
                    <a:pt x="125" y="1644"/>
                    <a:pt x="113" y="1679"/>
                    <a:pt x="101" y="1713"/>
                  </a:cubicBezTo>
                  <a:cubicBezTo>
                    <a:pt x="90" y="1746"/>
                    <a:pt x="78" y="1779"/>
                    <a:pt x="67" y="1810"/>
                  </a:cubicBezTo>
                  <a:cubicBezTo>
                    <a:pt x="56" y="1842"/>
                    <a:pt x="45" y="1872"/>
                    <a:pt x="35" y="1900"/>
                  </a:cubicBezTo>
                  <a:cubicBezTo>
                    <a:pt x="25" y="1929"/>
                    <a:pt x="16" y="1956"/>
                    <a:pt x="6" y="1981"/>
                  </a:cubicBezTo>
                  <a:cubicBezTo>
                    <a:pt x="4" y="1987"/>
                    <a:pt x="2" y="1994"/>
                    <a:pt x="0" y="2000"/>
                  </a:cubicBezTo>
                  <a:cubicBezTo>
                    <a:pt x="1728" y="2000"/>
                    <a:pt x="1728" y="2000"/>
                    <a:pt x="1728" y="2000"/>
                  </a:cubicBezTo>
                  <a:cubicBezTo>
                    <a:pt x="1728" y="0"/>
                    <a:pt x="1728" y="0"/>
                    <a:pt x="1728" y="0"/>
                  </a:cubicBezTo>
                  <a:cubicBezTo>
                    <a:pt x="476" y="0"/>
                    <a:pt x="476" y="0"/>
                    <a:pt x="476" y="0"/>
                  </a:cubicBezTo>
                </a:path>
              </a:pathLst>
            </a:custGeom>
            <a:solidFill>
              <a:srgbClr val="F3E78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7" name="Group 66"/>
            <p:cNvGrpSpPr/>
            <p:nvPr/>
          </p:nvGrpSpPr>
          <p:grpSpPr>
            <a:xfrm>
              <a:off x="6680789" y="1686223"/>
              <a:ext cx="3377611" cy="1771892"/>
              <a:chOff x="6680789" y="1686223"/>
              <a:chExt cx="3377611" cy="1771892"/>
            </a:xfrm>
            <a:solidFill>
              <a:schemeClr val="accent2">
                <a:lumMod val="75000"/>
                <a:alpha val="20000"/>
              </a:schemeClr>
            </a:solidFill>
          </p:grpSpPr>
          <p:sp>
            <p:nvSpPr>
              <p:cNvPr id="2" name="Freeform 9"/>
              <p:cNvSpPr>
                <a:spLocks/>
              </p:cNvSpPr>
              <p:nvPr/>
            </p:nvSpPr>
            <p:spPr bwMode="auto">
              <a:xfrm>
                <a:off x="6680789" y="3094027"/>
                <a:ext cx="1867" cy="4668"/>
              </a:xfrm>
              <a:custGeom>
                <a:avLst/>
                <a:gdLst>
                  <a:gd name="T0" fmla="*/ 1 w 1"/>
                  <a:gd name="T1" fmla="*/ 0 h 2"/>
                  <a:gd name="T2" fmla="*/ 1 w 1"/>
                  <a:gd name="T3" fmla="*/ 0 h 2"/>
                  <a:gd name="T4" fmla="*/ 0 w 1"/>
                  <a:gd name="T5" fmla="*/ 1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0"/>
                    </a:cubicBezTo>
                    <a:cubicBezTo>
                      <a:pt x="0" y="1"/>
                      <a:pt x="0" y="1"/>
                      <a:pt x="0" y="1"/>
                    </a:cubicBezTo>
                    <a:cubicBezTo>
                      <a:pt x="0" y="2"/>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Rectangle 10"/>
              <p:cNvSpPr>
                <a:spLocks noChangeArrowheads="1"/>
              </p:cNvSpPr>
              <p:nvPr/>
            </p:nvSpPr>
            <p:spPr bwMode="auto">
              <a:xfrm>
                <a:off x="6994464" y="3035213"/>
                <a:ext cx="934" cy="9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12"/>
              <p:cNvSpPr>
                <a:spLocks/>
              </p:cNvSpPr>
              <p:nvPr/>
            </p:nvSpPr>
            <p:spPr bwMode="auto">
              <a:xfrm>
                <a:off x="6994464" y="3032413"/>
                <a:ext cx="1867" cy="2801"/>
              </a:xfrm>
              <a:custGeom>
                <a:avLst/>
                <a:gdLst>
                  <a:gd name="T0" fmla="*/ 1 w 1"/>
                  <a:gd name="T1" fmla="*/ 0 h 1"/>
                  <a:gd name="T2" fmla="*/ 1 w 1"/>
                  <a:gd name="T3" fmla="*/ 1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1" y="1"/>
                    </a:cubicBezTo>
                    <a:cubicBezTo>
                      <a:pt x="0" y="1"/>
                      <a:pt x="0" y="1"/>
                      <a:pt x="0" y="1"/>
                    </a:cubicBezTo>
                    <a:cubicBezTo>
                      <a:pt x="0" y="1"/>
                      <a:pt x="0"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2"/>
              <p:cNvSpPr>
                <a:spLocks/>
              </p:cNvSpPr>
              <p:nvPr/>
            </p:nvSpPr>
            <p:spPr bwMode="auto">
              <a:xfrm>
                <a:off x="10025725" y="3383430"/>
                <a:ext cx="32675" cy="74685"/>
              </a:xfrm>
              <a:custGeom>
                <a:avLst/>
                <a:gdLst>
                  <a:gd name="T0" fmla="*/ 35 w 35"/>
                  <a:gd name="T1" fmla="*/ 0 h 80"/>
                  <a:gd name="T2" fmla="*/ 0 w 35"/>
                  <a:gd name="T3" fmla="*/ 80 h 80"/>
                  <a:gd name="T4" fmla="*/ 35 w 35"/>
                  <a:gd name="T5" fmla="*/ 80 h 80"/>
                  <a:gd name="T6" fmla="*/ 35 w 35"/>
                  <a:gd name="T7" fmla="*/ 0 h 80"/>
                </a:gdLst>
                <a:ahLst/>
                <a:cxnLst>
                  <a:cxn ang="0">
                    <a:pos x="T0" y="T1"/>
                  </a:cxn>
                  <a:cxn ang="0">
                    <a:pos x="T2" y="T3"/>
                  </a:cxn>
                  <a:cxn ang="0">
                    <a:pos x="T4" y="T5"/>
                  </a:cxn>
                  <a:cxn ang="0">
                    <a:pos x="T6" y="T7"/>
                  </a:cxn>
                </a:cxnLst>
                <a:rect l="0" t="0" r="r" b="b"/>
                <a:pathLst>
                  <a:path w="35" h="80">
                    <a:moveTo>
                      <a:pt x="35" y="0"/>
                    </a:moveTo>
                    <a:lnTo>
                      <a:pt x="0" y="80"/>
                    </a:lnTo>
                    <a:lnTo>
                      <a:pt x="35" y="80"/>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3"/>
              <p:cNvSpPr>
                <a:spLocks/>
              </p:cNvSpPr>
              <p:nvPr/>
            </p:nvSpPr>
            <p:spPr bwMode="auto">
              <a:xfrm>
                <a:off x="10025725" y="3383430"/>
                <a:ext cx="32675" cy="74685"/>
              </a:xfrm>
              <a:custGeom>
                <a:avLst/>
                <a:gdLst>
                  <a:gd name="T0" fmla="*/ 35 w 35"/>
                  <a:gd name="T1" fmla="*/ 0 h 80"/>
                  <a:gd name="T2" fmla="*/ 0 w 35"/>
                  <a:gd name="T3" fmla="*/ 80 h 80"/>
                  <a:gd name="T4" fmla="*/ 35 w 35"/>
                  <a:gd name="T5" fmla="*/ 80 h 80"/>
                  <a:gd name="T6" fmla="*/ 35 w 35"/>
                  <a:gd name="T7" fmla="*/ 0 h 80"/>
                </a:gdLst>
                <a:ahLst/>
                <a:cxnLst>
                  <a:cxn ang="0">
                    <a:pos x="T0" y="T1"/>
                  </a:cxn>
                  <a:cxn ang="0">
                    <a:pos x="T2" y="T3"/>
                  </a:cxn>
                  <a:cxn ang="0">
                    <a:pos x="T4" y="T5"/>
                  </a:cxn>
                  <a:cxn ang="0">
                    <a:pos x="T6" y="T7"/>
                  </a:cxn>
                </a:cxnLst>
                <a:rect l="0" t="0" r="r" b="b"/>
                <a:pathLst>
                  <a:path w="35" h="80">
                    <a:moveTo>
                      <a:pt x="35" y="0"/>
                    </a:moveTo>
                    <a:lnTo>
                      <a:pt x="0" y="80"/>
                    </a:lnTo>
                    <a:lnTo>
                      <a:pt x="35" y="80"/>
                    </a:lnTo>
                    <a:lnTo>
                      <a:pt x="3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51"/>
              <p:cNvSpPr>
                <a:spLocks noChangeArrowheads="1"/>
              </p:cNvSpPr>
              <p:nvPr/>
            </p:nvSpPr>
            <p:spPr bwMode="auto">
              <a:xfrm>
                <a:off x="6994464" y="3035213"/>
                <a:ext cx="934" cy="9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2"/>
              <p:cNvSpPr>
                <a:spLocks/>
              </p:cNvSpPr>
              <p:nvPr/>
            </p:nvSpPr>
            <p:spPr bwMode="auto">
              <a:xfrm>
                <a:off x="6994464" y="3032413"/>
                <a:ext cx="1867" cy="2801"/>
              </a:xfrm>
              <a:custGeom>
                <a:avLst/>
                <a:gdLst>
                  <a:gd name="T0" fmla="*/ 1 w 1"/>
                  <a:gd name="T1" fmla="*/ 0 h 1"/>
                  <a:gd name="T2" fmla="*/ 1 w 1"/>
                  <a:gd name="T3" fmla="*/ 1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1" y="1"/>
                    </a:cubicBezTo>
                    <a:cubicBezTo>
                      <a:pt x="0" y="1"/>
                      <a:pt x="0" y="1"/>
                      <a:pt x="0" y="1"/>
                    </a:cubicBezTo>
                    <a:cubicBezTo>
                      <a:pt x="0" y="1"/>
                      <a:pt x="0"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3"/>
              <p:cNvSpPr>
                <a:spLocks/>
              </p:cNvSpPr>
              <p:nvPr/>
            </p:nvSpPr>
            <p:spPr bwMode="auto">
              <a:xfrm>
                <a:off x="7056079" y="1686223"/>
                <a:ext cx="63482" cy="211918"/>
              </a:xfrm>
              <a:custGeom>
                <a:avLst/>
                <a:gdLst>
                  <a:gd name="T0" fmla="*/ 29 w 29"/>
                  <a:gd name="T1" fmla="*/ 0 h 96"/>
                  <a:gd name="T2" fmla="*/ 28 w 29"/>
                  <a:gd name="T3" fmla="*/ 0 h 96"/>
                  <a:gd name="T4" fmla="*/ 25 w 29"/>
                  <a:gd name="T5" fmla="*/ 11 h 96"/>
                  <a:gd name="T6" fmla="*/ 0 w 29"/>
                  <a:gd name="T7" fmla="*/ 96 h 96"/>
                  <a:gd name="T8" fmla="*/ 20 w 29"/>
                  <a:gd name="T9" fmla="*/ 28 h 96"/>
                  <a:gd name="T10" fmla="*/ 29 w 29"/>
                  <a:gd name="T11" fmla="*/ 0 h 96"/>
                </a:gdLst>
                <a:ahLst/>
                <a:cxnLst>
                  <a:cxn ang="0">
                    <a:pos x="T0" y="T1"/>
                  </a:cxn>
                  <a:cxn ang="0">
                    <a:pos x="T2" y="T3"/>
                  </a:cxn>
                  <a:cxn ang="0">
                    <a:pos x="T4" y="T5"/>
                  </a:cxn>
                  <a:cxn ang="0">
                    <a:pos x="T6" y="T7"/>
                  </a:cxn>
                  <a:cxn ang="0">
                    <a:pos x="T8" y="T9"/>
                  </a:cxn>
                  <a:cxn ang="0">
                    <a:pos x="T10" y="T11"/>
                  </a:cxn>
                </a:cxnLst>
                <a:rect l="0" t="0" r="r" b="b"/>
                <a:pathLst>
                  <a:path w="29" h="96">
                    <a:moveTo>
                      <a:pt x="29" y="0"/>
                    </a:moveTo>
                    <a:cubicBezTo>
                      <a:pt x="28" y="0"/>
                      <a:pt x="28" y="0"/>
                      <a:pt x="28" y="0"/>
                    </a:cubicBezTo>
                    <a:cubicBezTo>
                      <a:pt x="27" y="4"/>
                      <a:pt x="26" y="7"/>
                      <a:pt x="25" y="11"/>
                    </a:cubicBezTo>
                    <a:cubicBezTo>
                      <a:pt x="17" y="38"/>
                      <a:pt x="8" y="67"/>
                      <a:pt x="0" y="96"/>
                    </a:cubicBezTo>
                    <a:cubicBezTo>
                      <a:pt x="7" y="73"/>
                      <a:pt x="14" y="50"/>
                      <a:pt x="20" y="28"/>
                    </a:cubicBezTo>
                    <a:cubicBezTo>
                      <a:pt x="23" y="19"/>
                      <a:pt x="26" y="9"/>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reeform 18"/>
            <p:cNvSpPr>
              <a:spLocks/>
            </p:cNvSpPr>
            <p:nvPr/>
          </p:nvSpPr>
          <p:spPr bwMode="auto">
            <a:xfrm>
              <a:off x="5153489" y="1090613"/>
              <a:ext cx="1754155" cy="2992052"/>
            </a:xfrm>
            <a:custGeom>
              <a:avLst/>
              <a:gdLst>
                <a:gd name="T0" fmla="*/ 1879 w 1879"/>
                <a:gd name="T1" fmla="*/ 0 h 3205"/>
                <a:gd name="T2" fmla="*/ 1359 w 1879"/>
                <a:gd name="T3" fmla="*/ 0 h 3205"/>
                <a:gd name="T4" fmla="*/ 0 w 1879"/>
                <a:gd name="T5" fmla="*/ 3205 h 3205"/>
                <a:gd name="T6" fmla="*/ 52 w 1879"/>
                <a:gd name="T7" fmla="*/ 3205 h 3205"/>
                <a:gd name="T8" fmla="*/ 1879 w 1879"/>
                <a:gd name="T9" fmla="*/ 0 h 3205"/>
              </a:gdLst>
              <a:ahLst/>
              <a:cxnLst>
                <a:cxn ang="0">
                  <a:pos x="T0" y="T1"/>
                </a:cxn>
                <a:cxn ang="0">
                  <a:pos x="T2" y="T3"/>
                </a:cxn>
                <a:cxn ang="0">
                  <a:pos x="T4" y="T5"/>
                </a:cxn>
                <a:cxn ang="0">
                  <a:pos x="T6" y="T7"/>
                </a:cxn>
                <a:cxn ang="0">
                  <a:pos x="T8" y="T9"/>
                </a:cxn>
              </a:cxnLst>
              <a:rect l="0" t="0" r="r" b="b"/>
              <a:pathLst>
                <a:path w="1879" h="3205">
                  <a:moveTo>
                    <a:pt x="1879" y="0"/>
                  </a:moveTo>
                  <a:lnTo>
                    <a:pt x="1359" y="0"/>
                  </a:lnTo>
                  <a:lnTo>
                    <a:pt x="0" y="3205"/>
                  </a:lnTo>
                  <a:lnTo>
                    <a:pt x="52" y="3205"/>
                  </a:lnTo>
                  <a:lnTo>
                    <a:pt x="18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F35D3F34-6B61-43AD-9F70-E3EF1AB4D805}"/>
              </a:ext>
            </a:extLst>
          </p:cNvPr>
          <p:cNvGrpSpPr/>
          <p:nvPr/>
        </p:nvGrpSpPr>
        <p:grpSpPr>
          <a:xfrm>
            <a:off x="6633946" y="1241053"/>
            <a:ext cx="4298436" cy="4298436"/>
            <a:chOff x="7607417" y="2209123"/>
            <a:chExt cx="2439754" cy="2439754"/>
          </a:xfrm>
        </p:grpSpPr>
        <p:sp>
          <p:nvSpPr>
            <p:cNvPr id="194" name="Oval 193">
              <a:extLst>
                <a:ext uri="{FF2B5EF4-FFF2-40B4-BE49-F238E27FC236}">
                  <a16:creationId xmlns:a16="http://schemas.microsoft.com/office/drawing/2014/main" id="{1EA1E299-53FA-43EE-B280-86B038E19914}"/>
                </a:ext>
              </a:extLst>
            </p:cNvPr>
            <p:cNvSpPr/>
            <p:nvPr/>
          </p:nvSpPr>
          <p:spPr>
            <a:xfrm>
              <a:off x="7607417" y="2209123"/>
              <a:ext cx="2439754" cy="24397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0F9BC0A6-8409-4F1D-ADEB-5FB3C529CA4B}"/>
                </a:ext>
              </a:extLst>
            </p:cNvPr>
            <p:cNvSpPr/>
            <p:nvPr/>
          </p:nvSpPr>
          <p:spPr>
            <a:xfrm>
              <a:off x="7713324" y="2315030"/>
              <a:ext cx="2227942" cy="22279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F435C90B-8D31-4DED-85D8-633AF8651883}"/>
              </a:ext>
            </a:extLst>
          </p:cNvPr>
          <p:cNvSpPr/>
          <p:nvPr/>
        </p:nvSpPr>
        <p:spPr>
          <a:xfrm>
            <a:off x="-286145" y="0"/>
            <a:ext cx="3189892" cy="6858000"/>
          </a:xfrm>
          <a:prstGeom prst="rect">
            <a:avLst/>
          </a:prstGeom>
          <a:solidFill>
            <a:srgbClr val="124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a:extLst>
              <a:ext uri="{FF2B5EF4-FFF2-40B4-BE49-F238E27FC236}">
                <a16:creationId xmlns:a16="http://schemas.microsoft.com/office/drawing/2014/main" id="{98F46F04-9AAF-4FA7-AABC-0FE9B26293D6}"/>
              </a:ext>
            </a:extLst>
          </p:cNvPr>
          <p:cNvGrpSpPr/>
          <p:nvPr/>
        </p:nvGrpSpPr>
        <p:grpSpPr>
          <a:xfrm>
            <a:off x="796" y="0"/>
            <a:ext cx="12191998" cy="6858000"/>
            <a:chOff x="3439477" y="1090613"/>
            <a:chExt cx="6618923" cy="4413860"/>
          </a:xfrm>
          <a:solidFill>
            <a:schemeClr val="bg1">
              <a:alpha val="1000"/>
            </a:schemeClr>
          </a:solidFill>
        </p:grpSpPr>
        <p:sp>
          <p:nvSpPr>
            <p:cNvPr id="205" name="Freeform 9">
              <a:extLst>
                <a:ext uri="{FF2B5EF4-FFF2-40B4-BE49-F238E27FC236}">
                  <a16:creationId xmlns:a16="http://schemas.microsoft.com/office/drawing/2014/main" id="{981B1CBC-BF54-48A8-AFA3-EE1C4EC2EAEC}"/>
                </a:ext>
              </a:extLst>
            </p:cNvPr>
            <p:cNvSpPr>
              <a:spLocks/>
            </p:cNvSpPr>
            <p:nvPr/>
          </p:nvSpPr>
          <p:spPr bwMode="auto">
            <a:xfrm>
              <a:off x="6680789" y="3094027"/>
              <a:ext cx="1867" cy="4668"/>
            </a:xfrm>
            <a:custGeom>
              <a:avLst/>
              <a:gdLst>
                <a:gd name="T0" fmla="*/ 1 w 1"/>
                <a:gd name="T1" fmla="*/ 0 h 2"/>
                <a:gd name="T2" fmla="*/ 1 w 1"/>
                <a:gd name="T3" fmla="*/ 0 h 2"/>
                <a:gd name="T4" fmla="*/ 0 w 1"/>
                <a:gd name="T5" fmla="*/ 1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0"/>
                  </a:cubicBezTo>
                  <a:cubicBezTo>
                    <a:pt x="0" y="1"/>
                    <a:pt x="0" y="1"/>
                    <a:pt x="0" y="1"/>
                  </a:cubicBezTo>
                  <a:cubicBezTo>
                    <a:pt x="0" y="2"/>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0">
              <a:extLst>
                <a:ext uri="{FF2B5EF4-FFF2-40B4-BE49-F238E27FC236}">
                  <a16:creationId xmlns:a16="http://schemas.microsoft.com/office/drawing/2014/main" id="{94C0A6F5-BB4F-487F-BC9A-171AB56EF9DE}"/>
                </a:ext>
              </a:extLst>
            </p:cNvPr>
            <p:cNvSpPr>
              <a:spLocks noChangeArrowheads="1"/>
            </p:cNvSpPr>
            <p:nvPr/>
          </p:nvSpPr>
          <p:spPr bwMode="auto">
            <a:xfrm>
              <a:off x="6994464" y="3035213"/>
              <a:ext cx="934" cy="9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2">
              <a:extLst>
                <a:ext uri="{FF2B5EF4-FFF2-40B4-BE49-F238E27FC236}">
                  <a16:creationId xmlns:a16="http://schemas.microsoft.com/office/drawing/2014/main" id="{74254B9C-8864-4680-9FE2-F640155E0E83}"/>
                </a:ext>
              </a:extLst>
            </p:cNvPr>
            <p:cNvSpPr>
              <a:spLocks/>
            </p:cNvSpPr>
            <p:nvPr/>
          </p:nvSpPr>
          <p:spPr bwMode="auto">
            <a:xfrm>
              <a:off x="6994464" y="3032413"/>
              <a:ext cx="1867" cy="2801"/>
            </a:xfrm>
            <a:custGeom>
              <a:avLst/>
              <a:gdLst>
                <a:gd name="T0" fmla="*/ 1 w 1"/>
                <a:gd name="T1" fmla="*/ 0 h 1"/>
                <a:gd name="T2" fmla="*/ 1 w 1"/>
                <a:gd name="T3" fmla="*/ 1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1" y="1"/>
                  </a:cubicBezTo>
                  <a:cubicBezTo>
                    <a:pt x="0" y="1"/>
                    <a:pt x="0" y="1"/>
                    <a:pt x="0" y="1"/>
                  </a:cubicBezTo>
                  <a:cubicBezTo>
                    <a:pt x="0" y="1"/>
                    <a:pt x="0"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4">
              <a:extLst>
                <a:ext uri="{FF2B5EF4-FFF2-40B4-BE49-F238E27FC236}">
                  <a16:creationId xmlns:a16="http://schemas.microsoft.com/office/drawing/2014/main" id="{A6AAAAFE-8C2F-4205-81EC-A02749F7DEA9}"/>
                </a:ext>
              </a:extLst>
            </p:cNvPr>
            <p:cNvSpPr>
              <a:spLocks noEditPoints="1"/>
            </p:cNvSpPr>
            <p:nvPr/>
          </p:nvSpPr>
          <p:spPr bwMode="auto">
            <a:xfrm>
              <a:off x="3827837" y="1090613"/>
              <a:ext cx="2197594" cy="3769705"/>
            </a:xfrm>
            <a:custGeom>
              <a:avLst/>
              <a:gdLst>
                <a:gd name="T0" fmla="*/ 35 w 2354"/>
                <a:gd name="T1" fmla="*/ 3952 h 4038"/>
                <a:gd name="T2" fmla="*/ 0 w 2354"/>
                <a:gd name="T3" fmla="*/ 4038 h 4038"/>
                <a:gd name="T4" fmla="*/ 52 w 2354"/>
                <a:gd name="T5" fmla="*/ 4038 h 4038"/>
                <a:gd name="T6" fmla="*/ 68 w 2354"/>
                <a:gd name="T7" fmla="*/ 4009 h 4038"/>
                <a:gd name="T8" fmla="*/ 35 w 2354"/>
                <a:gd name="T9" fmla="*/ 3952 h 4038"/>
                <a:gd name="T10" fmla="*/ 2354 w 2354"/>
                <a:gd name="T11" fmla="*/ 0 h 4038"/>
                <a:gd name="T12" fmla="*/ 1713 w 2354"/>
                <a:gd name="T13" fmla="*/ 0 h 4038"/>
                <a:gd name="T14" fmla="*/ 196 w 2354"/>
                <a:gd name="T15" fmla="*/ 3577 h 4038"/>
                <a:gd name="T16" fmla="*/ 314 w 2354"/>
                <a:gd name="T17" fmla="*/ 3577 h 4038"/>
                <a:gd name="T18" fmla="*/ 2354 w 2354"/>
                <a:gd name="T19" fmla="*/ 0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4" h="4038">
                  <a:moveTo>
                    <a:pt x="35" y="3952"/>
                  </a:moveTo>
                  <a:lnTo>
                    <a:pt x="0" y="4038"/>
                  </a:lnTo>
                  <a:lnTo>
                    <a:pt x="52" y="4038"/>
                  </a:lnTo>
                  <a:lnTo>
                    <a:pt x="68" y="4009"/>
                  </a:lnTo>
                  <a:lnTo>
                    <a:pt x="35" y="3952"/>
                  </a:lnTo>
                  <a:close/>
                  <a:moveTo>
                    <a:pt x="2354" y="0"/>
                  </a:moveTo>
                  <a:lnTo>
                    <a:pt x="1713" y="0"/>
                  </a:lnTo>
                  <a:lnTo>
                    <a:pt x="196" y="3577"/>
                  </a:lnTo>
                  <a:lnTo>
                    <a:pt x="314" y="3577"/>
                  </a:lnTo>
                  <a:lnTo>
                    <a:pt x="23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5">
              <a:extLst>
                <a:ext uri="{FF2B5EF4-FFF2-40B4-BE49-F238E27FC236}">
                  <a16:creationId xmlns:a16="http://schemas.microsoft.com/office/drawing/2014/main" id="{D13788A3-CFE4-4BBB-AB84-32D6B0EE5A50}"/>
                </a:ext>
              </a:extLst>
            </p:cNvPr>
            <p:cNvSpPr>
              <a:spLocks noEditPoints="1"/>
            </p:cNvSpPr>
            <p:nvPr/>
          </p:nvSpPr>
          <p:spPr bwMode="auto">
            <a:xfrm>
              <a:off x="3827837" y="1090613"/>
              <a:ext cx="2197594" cy="3769705"/>
            </a:xfrm>
            <a:custGeom>
              <a:avLst/>
              <a:gdLst>
                <a:gd name="T0" fmla="*/ 35 w 2354"/>
                <a:gd name="T1" fmla="*/ 3952 h 4038"/>
                <a:gd name="T2" fmla="*/ 0 w 2354"/>
                <a:gd name="T3" fmla="*/ 4038 h 4038"/>
                <a:gd name="T4" fmla="*/ 52 w 2354"/>
                <a:gd name="T5" fmla="*/ 4038 h 4038"/>
                <a:gd name="T6" fmla="*/ 68 w 2354"/>
                <a:gd name="T7" fmla="*/ 4009 h 4038"/>
                <a:gd name="T8" fmla="*/ 35 w 2354"/>
                <a:gd name="T9" fmla="*/ 3952 h 4038"/>
                <a:gd name="T10" fmla="*/ 2354 w 2354"/>
                <a:gd name="T11" fmla="*/ 0 h 4038"/>
                <a:gd name="T12" fmla="*/ 1713 w 2354"/>
                <a:gd name="T13" fmla="*/ 0 h 4038"/>
                <a:gd name="T14" fmla="*/ 196 w 2354"/>
                <a:gd name="T15" fmla="*/ 3577 h 4038"/>
                <a:gd name="T16" fmla="*/ 314 w 2354"/>
                <a:gd name="T17" fmla="*/ 3577 h 4038"/>
                <a:gd name="T18" fmla="*/ 2354 w 2354"/>
                <a:gd name="T19" fmla="*/ 0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4" h="4038">
                  <a:moveTo>
                    <a:pt x="35" y="3952"/>
                  </a:moveTo>
                  <a:lnTo>
                    <a:pt x="0" y="4038"/>
                  </a:lnTo>
                  <a:lnTo>
                    <a:pt x="52" y="4038"/>
                  </a:lnTo>
                  <a:lnTo>
                    <a:pt x="68" y="4009"/>
                  </a:lnTo>
                  <a:lnTo>
                    <a:pt x="35" y="3952"/>
                  </a:lnTo>
                  <a:moveTo>
                    <a:pt x="2354" y="0"/>
                  </a:moveTo>
                  <a:lnTo>
                    <a:pt x="1713" y="0"/>
                  </a:lnTo>
                  <a:lnTo>
                    <a:pt x="196" y="3577"/>
                  </a:lnTo>
                  <a:lnTo>
                    <a:pt x="314" y="3577"/>
                  </a:lnTo>
                  <a:lnTo>
                    <a:pt x="235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
              <a:extLst>
                <a:ext uri="{FF2B5EF4-FFF2-40B4-BE49-F238E27FC236}">
                  <a16:creationId xmlns:a16="http://schemas.microsoft.com/office/drawing/2014/main" id="{474DFC75-84B9-4125-9D65-BB7CE698B685}"/>
                </a:ext>
              </a:extLst>
            </p:cNvPr>
            <p:cNvSpPr>
              <a:spLocks/>
            </p:cNvSpPr>
            <p:nvPr/>
          </p:nvSpPr>
          <p:spPr bwMode="auto">
            <a:xfrm>
              <a:off x="5153489" y="1090613"/>
              <a:ext cx="1754155" cy="2992052"/>
            </a:xfrm>
            <a:custGeom>
              <a:avLst/>
              <a:gdLst>
                <a:gd name="T0" fmla="*/ 1879 w 1879"/>
                <a:gd name="T1" fmla="*/ 0 h 3205"/>
                <a:gd name="T2" fmla="*/ 1359 w 1879"/>
                <a:gd name="T3" fmla="*/ 0 h 3205"/>
                <a:gd name="T4" fmla="*/ 0 w 1879"/>
                <a:gd name="T5" fmla="*/ 3205 h 3205"/>
                <a:gd name="T6" fmla="*/ 52 w 1879"/>
                <a:gd name="T7" fmla="*/ 3205 h 3205"/>
                <a:gd name="T8" fmla="*/ 1879 w 1879"/>
                <a:gd name="T9" fmla="*/ 0 h 3205"/>
              </a:gdLst>
              <a:ahLst/>
              <a:cxnLst>
                <a:cxn ang="0">
                  <a:pos x="T0" y="T1"/>
                </a:cxn>
                <a:cxn ang="0">
                  <a:pos x="T2" y="T3"/>
                </a:cxn>
                <a:cxn ang="0">
                  <a:pos x="T4" y="T5"/>
                </a:cxn>
                <a:cxn ang="0">
                  <a:pos x="T6" y="T7"/>
                </a:cxn>
                <a:cxn ang="0">
                  <a:pos x="T8" y="T9"/>
                </a:cxn>
              </a:cxnLst>
              <a:rect l="0" t="0" r="r" b="b"/>
              <a:pathLst>
                <a:path w="1879" h="3205">
                  <a:moveTo>
                    <a:pt x="1879" y="0"/>
                  </a:moveTo>
                  <a:lnTo>
                    <a:pt x="1359" y="0"/>
                  </a:lnTo>
                  <a:lnTo>
                    <a:pt x="0" y="3205"/>
                  </a:lnTo>
                  <a:lnTo>
                    <a:pt x="52" y="3205"/>
                  </a:lnTo>
                  <a:lnTo>
                    <a:pt x="18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8">
              <a:extLst>
                <a:ext uri="{FF2B5EF4-FFF2-40B4-BE49-F238E27FC236}">
                  <a16:creationId xmlns:a16="http://schemas.microsoft.com/office/drawing/2014/main" id="{5CA4C76C-6643-4465-B1CE-BD088C8AC821}"/>
                </a:ext>
              </a:extLst>
            </p:cNvPr>
            <p:cNvSpPr>
              <a:spLocks/>
            </p:cNvSpPr>
            <p:nvPr/>
          </p:nvSpPr>
          <p:spPr bwMode="auto">
            <a:xfrm>
              <a:off x="5153489" y="1090613"/>
              <a:ext cx="1754155" cy="2992052"/>
            </a:xfrm>
            <a:custGeom>
              <a:avLst/>
              <a:gdLst>
                <a:gd name="T0" fmla="*/ 1879 w 1879"/>
                <a:gd name="T1" fmla="*/ 0 h 3205"/>
                <a:gd name="T2" fmla="*/ 1359 w 1879"/>
                <a:gd name="T3" fmla="*/ 0 h 3205"/>
                <a:gd name="T4" fmla="*/ 0 w 1879"/>
                <a:gd name="T5" fmla="*/ 3205 h 3205"/>
                <a:gd name="T6" fmla="*/ 52 w 1879"/>
                <a:gd name="T7" fmla="*/ 3205 h 3205"/>
                <a:gd name="T8" fmla="*/ 1879 w 1879"/>
                <a:gd name="T9" fmla="*/ 0 h 3205"/>
              </a:gdLst>
              <a:ahLst/>
              <a:cxnLst>
                <a:cxn ang="0">
                  <a:pos x="T0" y="T1"/>
                </a:cxn>
                <a:cxn ang="0">
                  <a:pos x="T2" y="T3"/>
                </a:cxn>
                <a:cxn ang="0">
                  <a:pos x="T4" y="T5"/>
                </a:cxn>
                <a:cxn ang="0">
                  <a:pos x="T6" y="T7"/>
                </a:cxn>
                <a:cxn ang="0">
                  <a:pos x="T8" y="T9"/>
                </a:cxn>
              </a:cxnLst>
              <a:rect l="0" t="0" r="r" b="b"/>
              <a:pathLst>
                <a:path w="1879" h="3205">
                  <a:moveTo>
                    <a:pt x="1879" y="0"/>
                  </a:moveTo>
                  <a:lnTo>
                    <a:pt x="1359" y="0"/>
                  </a:lnTo>
                  <a:lnTo>
                    <a:pt x="0" y="3205"/>
                  </a:lnTo>
                  <a:lnTo>
                    <a:pt x="52" y="3205"/>
                  </a:lnTo>
                  <a:lnTo>
                    <a:pt x="187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9">
              <a:extLst>
                <a:ext uri="{FF2B5EF4-FFF2-40B4-BE49-F238E27FC236}">
                  <a16:creationId xmlns:a16="http://schemas.microsoft.com/office/drawing/2014/main" id="{692E602F-C6C3-4CE8-949E-3FA913CC4A3F}"/>
                </a:ext>
              </a:extLst>
            </p:cNvPr>
            <p:cNvSpPr>
              <a:spLocks/>
            </p:cNvSpPr>
            <p:nvPr/>
          </p:nvSpPr>
          <p:spPr bwMode="auto">
            <a:xfrm>
              <a:off x="3924927" y="1090613"/>
              <a:ext cx="1030647" cy="1721480"/>
            </a:xfrm>
            <a:custGeom>
              <a:avLst/>
              <a:gdLst>
                <a:gd name="T0" fmla="*/ 1104 w 1104"/>
                <a:gd name="T1" fmla="*/ 0 h 1844"/>
                <a:gd name="T2" fmla="*/ 782 w 1104"/>
                <a:gd name="T3" fmla="*/ 0 h 1844"/>
                <a:gd name="T4" fmla="*/ 0 w 1104"/>
                <a:gd name="T5" fmla="*/ 1844 h 1844"/>
                <a:gd name="T6" fmla="*/ 52 w 1104"/>
                <a:gd name="T7" fmla="*/ 1844 h 1844"/>
                <a:gd name="T8" fmla="*/ 1104 w 1104"/>
                <a:gd name="T9" fmla="*/ 0 h 1844"/>
              </a:gdLst>
              <a:ahLst/>
              <a:cxnLst>
                <a:cxn ang="0">
                  <a:pos x="T0" y="T1"/>
                </a:cxn>
                <a:cxn ang="0">
                  <a:pos x="T2" y="T3"/>
                </a:cxn>
                <a:cxn ang="0">
                  <a:pos x="T4" y="T5"/>
                </a:cxn>
                <a:cxn ang="0">
                  <a:pos x="T6" y="T7"/>
                </a:cxn>
                <a:cxn ang="0">
                  <a:pos x="T8" y="T9"/>
                </a:cxn>
              </a:cxnLst>
              <a:rect l="0" t="0" r="r" b="b"/>
              <a:pathLst>
                <a:path w="1104" h="1844">
                  <a:moveTo>
                    <a:pt x="1104" y="0"/>
                  </a:moveTo>
                  <a:lnTo>
                    <a:pt x="782" y="0"/>
                  </a:lnTo>
                  <a:lnTo>
                    <a:pt x="0" y="1844"/>
                  </a:lnTo>
                  <a:lnTo>
                    <a:pt x="52" y="1844"/>
                  </a:lnTo>
                  <a:lnTo>
                    <a:pt x="1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20">
              <a:extLst>
                <a:ext uri="{FF2B5EF4-FFF2-40B4-BE49-F238E27FC236}">
                  <a16:creationId xmlns:a16="http://schemas.microsoft.com/office/drawing/2014/main" id="{B4C59312-F267-40B9-AA56-5238EDA83F55}"/>
                </a:ext>
              </a:extLst>
            </p:cNvPr>
            <p:cNvSpPr>
              <a:spLocks/>
            </p:cNvSpPr>
            <p:nvPr/>
          </p:nvSpPr>
          <p:spPr bwMode="auto">
            <a:xfrm>
              <a:off x="3924927" y="1090613"/>
              <a:ext cx="1030647" cy="1721480"/>
            </a:xfrm>
            <a:custGeom>
              <a:avLst/>
              <a:gdLst>
                <a:gd name="T0" fmla="*/ 1104 w 1104"/>
                <a:gd name="T1" fmla="*/ 0 h 1844"/>
                <a:gd name="T2" fmla="*/ 782 w 1104"/>
                <a:gd name="T3" fmla="*/ 0 h 1844"/>
                <a:gd name="T4" fmla="*/ 0 w 1104"/>
                <a:gd name="T5" fmla="*/ 1844 h 1844"/>
                <a:gd name="T6" fmla="*/ 52 w 1104"/>
                <a:gd name="T7" fmla="*/ 1844 h 1844"/>
                <a:gd name="T8" fmla="*/ 1104 w 1104"/>
                <a:gd name="T9" fmla="*/ 0 h 1844"/>
              </a:gdLst>
              <a:ahLst/>
              <a:cxnLst>
                <a:cxn ang="0">
                  <a:pos x="T0" y="T1"/>
                </a:cxn>
                <a:cxn ang="0">
                  <a:pos x="T2" y="T3"/>
                </a:cxn>
                <a:cxn ang="0">
                  <a:pos x="T4" y="T5"/>
                </a:cxn>
                <a:cxn ang="0">
                  <a:pos x="T6" y="T7"/>
                </a:cxn>
                <a:cxn ang="0">
                  <a:pos x="T8" y="T9"/>
                </a:cxn>
              </a:cxnLst>
              <a:rect l="0" t="0" r="r" b="b"/>
              <a:pathLst>
                <a:path w="1104" h="1844">
                  <a:moveTo>
                    <a:pt x="1104" y="0"/>
                  </a:moveTo>
                  <a:lnTo>
                    <a:pt x="782" y="0"/>
                  </a:lnTo>
                  <a:lnTo>
                    <a:pt x="0" y="1844"/>
                  </a:lnTo>
                  <a:lnTo>
                    <a:pt x="52" y="1844"/>
                  </a:lnTo>
                  <a:lnTo>
                    <a:pt x="110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21">
              <a:extLst>
                <a:ext uri="{FF2B5EF4-FFF2-40B4-BE49-F238E27FC236}">
                  <a16:creationId xmlns:a16="http://schemas.microsoft.com/office/drawing/2014/main" id="{3D4683D1-CB19-4953-B596-AD6832A646F9}"/>
                </a:ext>
              </a:extLst>
            </p:cNvPr>
            <p:cNvSpPr>
              <a:spLocks/>
            </p:cNvSpPr>
            <p:nvPr/>
          </p:nvSpPr>
          <p:spPr bwMode="auto">
            <a:xfrm>
              <a:off x="3439477" y="1090613"/>
              <a:ext cx="679630" cy="1191219"/>
            </a:xfrm>
            <a:custGeom>
              <a:avLst/>
              <a:gdLst>
                <a:gd name="T0" fmla="*/ 728 w 728"/>
                <a:gd name="T1" fmla="*/ 0 h 1276"/>
                <a:gd name="T2" fmla="*/ 206 w 728"/>
                <a:gd name="T3" fmla="*/ 0 h 1276"/>
                <a:gd name="T4" fmla="*/ 0 w 728"/>
                <a:gd name="T5" fmla="*/ 489 h 1276"/>
                <a:gd name="T6" fmla="*/ 0 w 728"/>
                <a:gd name="T7" fmla="*/ 1276 h 1276"/>
                <a:gd name="T8" fmla="*/ 728 w 728"/>
                <a:gd name="T9" fmla="*/ 0 h 1276"/>
              </a:gdLst>
              <a:ahLst/>
              <a:cxnLst>
                <a:cxn ang="0">
                  <a:pos x="T0" y="T1"/>
                </a:cxn>
                <a:cxn ang="0">
                  <a:pos x="T2" y="T3"/>
                </a:cxn>
                <a:cxn ang="0">
                  <a:pos x="T4" y="T5"/>
                </a:cxn>
                <a:cxn ang="0">
                  <a:pos x="T6" y="T7"/>
                </a:cxn>
                <a:cxn ang="0">
                  <a:pos x="T8" y="T9"/>
                </a:cxn>
              </a:cxnLst>
              <a:rect l="0" t="0" r="r" b="b"/>
              <a:pathLst>
                <a:path w="728" h="1276">
                  <a:moveTo>
                    <a:pt x="728" y="0"/>
                  </a:moveTo>
                  <a:lnTo>
                    <a:pt x="206" y="0"/>
                  </a:lnTo>
                  <a:lnTo>
                    <a:pt x="0" y="489"/>
                  </a:lnTo>
                  <a:lnTo>
                    <a:pt x="0" y="1276"/>
                  </a:lnTo>
                  <a:lnTo>
                    <a:pt x="7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22">
              <a:extLst>
                <a:ext uri="{FF2B5EF4-FFF2-40B4-BE49-F238E27FC236}">
                  <a16:creationId xmlns:a16="http://schemas.microsoft.com/office/drawing/2014/main" id="{96D2381A-2F7E-4AFC-B1B7-CCE3704844DA}"/>
                </a:ext>
              </a:extLst>
            </p:cNvPr>
            <p:cNvSpPr>
              <a:spLocks/>
            </p:cNvSpPr>
            <p:nvPr/>
          </p:nvSpPr>
          <p:spPr bwMode="auto">
            <a:xfrm>
              <a:off x="3439477" y="1090613"/>
              <a:ext cx="679630" cy="1191219"/>
            </a:xfrm>
            <a:custGeom>
              <a:avLst/>
              <a:gdLst>
                <a:gd name="T0" fmla="*/ 728 w 728"/>
                <a:gd name="T1" fmla="*/ 0 h 1276"/>
                <a:gd name="T2" fmla="*/ 206 w 728"/>
                <a:gd name="T3" fmla="*/ 0 h 1276"/>
                <a:gd name="T4" fmla="*/ 0 w 728"/>
                <a:gd name="T5" fmla="*/ 489 h 1276"/>
                <a:gd name="T6" fmla="*/ 0 w 728"/>
                <a:gd name="T7" fmla="*/ 1276 h 1276"/>
                <a:gd name="T8" fmla="*/ 728 w 728"/>
                <a:gd name="T9" fmla="*/ 0 h 1276"/>
              </a:gdLst>
              <a:ahLst/>
              <a:cxnLst>
                <a:cxn ang="0">
                  <a:pos x="T0" y="T1"/>
                </a:cxn>
                <a:cxn ang="0">
                  <a:pos x="T2" y="T3"/>
                </a:cxn>
                <a:cxn ang="0">
                  <a:pos x="T4" y="T5"/>
                </a:cxn>
                <a:cxn ang="0">
                  <a:pos x="T6" y="T7"/>
                </a:cxn>
                <a:cxn ang="0">
                  <a:pos x="T8" y="T9"/>
                </a:cxn>
              </a:cxnLst>
              <a:rect l="0" t="0" r="r" b="b"/>
              <a:pathLst>
                <a:path w="728" h="1276">
                  <a:moveTo>
                    <a:pt x="728" y="0"/>
                  </a:moveTo>
                  <a:lnTo>
                    <a:pt x="206" y="0"/>
                  </a:lnTo>
                  <a:lnTo>
                    <a:pt x="0" y="489"/>
                  </a:lnTo>
                  <a:lnTo>
                    <a:pt x="0" y="1276"/>
                  </a:lnTo>
                  <a:lnTo>
                    <a:pt x="72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23">
              <a:extLst>
                <a:ext uri="{FF2B5EF4-FFF2-40B4-BE49-F238E27FC236}">
                  <a16:creationId xmlns:a16="http://schemas.microsoft.com/office/drawing/2014/main" id="{5816850C-4D3B-466E-B9AF-12FA3E5CBCDA}"/>
                </a:ext>
              </a:extLst>
            </p:cNvPr>
            <p:cNvSpPr>
              <a:spLocks noEditPoints="1"/>
            </p:cNvSpPr>
            <p:nvPr/>
          </p:nvSpPr>
          <p:spPr bwMode="auto">
            <a:xfrm>
              <a:off x="3713010" y="1734768"/>
              <a:ext cx="2197594" cy="3769705"/>
            </a:xfrm>
            <a:custGeom>
              <a:avLst/>
              <a:gdLst>
                <a:gd name="T0" fmla="*/ 912 w 2354"/>
                <a:gd name="T1" fmla="*/ 3400 h 4038"/>
                <a:gd name="T2" fmla="*/ 362 w 2354"/>
                <a:gd name="T3" fmla="*/ 3400 h 4038"/>
                <a:gd name="T4" fmla="*/ 0 w 2354"/>
                <a:gd name="T5" fmla="*/ 4038 h 4038"/>
                <a:gd name="T6" fmla="*/ 641 w 2354"/>
                <a:gd name="T7" fmla="*/ 4038 h 4038"/>
                <a:gd name="T8" fmla="*/ 912 w 2354"/>
                <a:gd name="T9" fmla="*/ 3400 h 4038"/>
                <a:gd name="T10" fmla="*/ 2354 w 2354"/>
                <a:gd name="T11" fmla="*/ 0 h 4038"/>
                <a:gd name="T12" fmla="*/ 2302 w 2354"/>
                <a:gd name="T13" fmla="*/ 0 h 4038"/>
                <a:gd name="T14" fmla="*/ 655 w 2354"/>
                <a:gd name="T15" fmla="*/ 2887 h 4038"/>
                <a:gd name="T16" fmla="*/ 1130 w 2354"/>
                <a:gd name="T17" fmla="*/ 2887 h 4038"/>
                <a:gd name="T18" fmla="*/ 2354 w 2354"/>
                <a:gd name="T19" fmla="*/ 0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4" h="4038">
                  <a:moveTo>
                    <a:pt x="912" y="3400"/>
                  </a:moveTo>
                  <a:lnTo>
                    <a:pt x="362" y="3400"/>
                  </a:lnTo>
                  <a:lnTo>
                    <a:pt x="0" y="4038"/>
                  </a:lnTo>
                  <a:lnTo>
                    <a:pt x="641" y="4038"/>
                  </a:lnTo>
                  <a:lnTo>
                    <a:pt x="912" y="3400"/>
                  </a:lnTo>
                  <a:close/>
                  <a:moveTo>
                    <a:pt x="2354" y="0"/>
                  </a:moveTo>
                  <a:lnTo>
                    <a:pt x="2302" y="0"/>
                  </a:lnTo>
                  <a:lnTo>
                    <a:pt x="655" y="2887"/>
                  </a:lnTo>
                  <a:lnTo>
                    <a:pt x="1130" y="2887"/>
                  </a:lnTo>
                  <a:lnTo>
                    <a:pt x="23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24">
              <a:extLst>
                <a:ext uri="{FF2B5EF4-FFF2-40B4-BE49-F238E27FC236}">
                  <a16:creationId xmlns:a16="http://schemas.microsoft.com/office/drawing/2014/main" id="{5EE08F49-610A-4479-94F9-F31A09A7B6FA}"/>
                </a:ext>
              </a:extLst>
            </p:cNvPr>
            <p:cNvSpPr>
              <a:spLocks noEditPoints="1"/>
            </p:cNvSpPr>
            <p:nvPr/>
          </p:nvSpPr>
          <p:spPr bwMode="auto">
            <a:xfrm>
              <a:off x="3713010" y="1734768"/>
              <a:ext cx="2197594" cy="3769705"/>
            </a:xfrm>
            <a:custGeom>
              <a:avLst/>
              <a:gdLst>
                <a:gd name="T0" fmla="*/ 912 w 2354"/>
                <a:gd name="T1" fmla="*/ 3400 h 4038"/>
                <a:gd name="T2" fmla="*/ 362 w 2354"/>
                <a:gd name="T3" fmla="*/ 3400 h 4038"/>
                <a:gd name="T4" fmla="*/ 0 w 2354"/>
                <a:gd name="T5" fmla="*/ 4038 h 4038"/>
                <a:gd name="T6" fmla="*/ 641 w 2354"/>
                <a:gd name="T7" fmla="*/ 4038 h 4038"/>
                <a:gd name="T8" fmla="*/ 912 w 2354"/>
                <a:gd name="T9" fmla="*/ 3400 h 4038"/>
                <a:gd name="T10" fmla="*/ 2354 w 2354"/>
                <a:gd name="T11" fmla="*/ 0 h 4038"/>
                <a:gd name="T12" fmla="*/ 2302 w 2354"/>
                <a:gd name="T13" fmla="*/ 0 h 4038"/>
                <a:gd name="T14" fmla="*/ 655 w 2354"/>
                <a:gd name="T15" fmla="*/ 2887 h 4038"/>
                <a:gd name="T16" fmla="*/ 1130 w 2354"/>
                <a:gd name="T17" fmla="*/ 2887 h 4038"/>
                <a:gd name="T18" fmla="*/ 2354 w 2354"/>
                <a:gd name="T19" fmla="*/ 0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4" h="4038">
                  <a:moveTo>
                    <a:pt x="912" y="3400"/>
                  </a:moveTo>
                  <a:lnTo>
                    <a:pt x="362" y="3400"/>
                  </a:lnTo>
                  <a:lnTo>
                    <a:pt x="0" y="4038"/>
                  </a:lnTo>
                  <a:lnTo>
                    <a:pt x="641" y="4038"/>
                  </a:lnTo>
                  <a:lnTo>
                    <a:pt x="912" y="3400"/>
                  </a:lnTo>
                  <a:moveTo>
                    <a:pt x="2354" y="0"/>
                  </a:moveTo>
                  <a:lnTo>
                    <a:pt x="2302" y="0"/>
                  </a:lnTo>
                  <a:lnTo>
                    <a:pt x="655" y="2887"/>
                  </a:lnTo>
                  <a:lnTo>
                    <a:pt x="1130" y="2887"/>
                  </a:lnTo>
                  <a:lnTo>
                    <a:pt x="235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25">
              <a:extLst>
                <a:ext uri="{FF2B5EF4-FFF2-40B4-BE49-F238E27FC236}">
                  <a16:creationId xmlns:a16="http://schemas.microsoft.com/office/drawing/2014/main" id="{FAB5712B-FEE3-4EDB-86E7-8926CE22D82B}"/>
                </a:ext>
              </a:extLst>
            </p:cNvPr>
            <p:cNvSpPr>
              <a:spLocks/>
            </p:cNvSpPr>
            <p:nvPr/>
          </p:nvSpPr>
          <p:spPr bwMode="auto">
            <a:xfrm>
              <a:off x="3439477" y="2511488"/>
              <a:ext cx="1145475" cy="2701715"/>
            </a:xfrm>
            <a:custGeom>
              <a:avLst/>
              <a:gdLst>
                <a:gd name="T0" fmla="*/ 1227 w 1227"/>
                <a:gd name="T1" fmla="*/ 0 h 2894"/>
                <a:gd name="T2" fmla="*/ 1175 w 1227"/>
                <a:gd name="T3" fmla="*/ 0 h 2894"/>
                <a:gd name="T4" fmla="*/ 0 w 1227"/>
                <a:gd name="T5" fmla="*/ 2059 h 2894"/>
                <a:gd name="T6" fmla="*/ 0 w 1227"/>
                <a:gd name="T7" fmla="*/ 2894 h 2894"/>
                <a:gd name="T8" fmla="*/ 1227 w 1227"/>
                <a:gd name="T9" fmla="*/ 0 h 2894"/>
              </a:gdLst>
              <a:ahLst/>
              <a:cxnLst>
                <a:cxn ang="0">
                  <a:pos x="T0" y="T1"/>
                </a:cxn>
                <a:cxn ang="0">
                  <a:pos x="T2" y="T3"/>
                </a:cxn>
                <a:cxn ang="0">
                  <a:pos x="T4" y="T5"/>
                </a:cxn>
                <a:cxn ang="0">
                  <a:pos x="T6" y="T7"/>
                </a:cxn>
                <a:cxn ang="0">
                  <a:pos x="T8" y="T9"/>
                </a:cxn>
              </a:cxnLst>
              <a:rect l="0" t="0" r="r" b="b"/>
              <a:pathLst>
                <a:path w="1227" h="2894">
                  <a:moveTo>
                    <a:pt x="1227" y="0"/>
                  </a:moveTo>
                  <a:lnTo>
                    <a:pt x="1175" y="0"/>
                  </a:lnTo>
                  <a:lnTo>
                    <a:pt x="0" y="2059"/>
                  </a:lnTo>
                  <a:lnTo>
                    <a:pt x="0" y="2894"/>
                  </a:lnTo>
                  <a:lnTo>
                    <a:pt x="1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26">
              <a:extLst>
                <a:ext uri="{FF2B5EF4-FFF2-40B4-BE49-F238E27FC236}">
                  <a16:creationId xmlns:a16="http://schemas.microsoft.com/office/drawing/2014/main" id="{C50CF9EE-C146-4497-85EB-E635D87B55C1}"/>
                </a:ext>
              </a:extLst>
            </p:cNvPr>
            <p:cNvSpPr>
              <a:spLocks/>
            </p:cNvSpPr>
            <p:nvPr/>
          </p:nvSpPr>
          <p:spPr bwMode="auto">
            <a:xfrm>
              <a:off x="3439477" y="2511488"/>
              <a:ext cx="1145475" cy="2701715"/>
            </a:xfrm>
            <a:custGeom>
              <a:avLst/>
              <a:gdLst>
                <a:gd name="T0" fmla="*/ 1227 w 1227"/>
                <a:gd name="T1" fmla="*/ 0 h 2894"/>
                <a:gd name="T2" fmla="*/ 1175 w 1227"/>
                <a:gd name="T3" fmla="*/ 0 h 2894"/>
                <a:gd name="T4" fmla="*/ 0 w 1227"/>
                <a:gd name="T5" fmla="*/ 2059 h 2894"/>
                <a:gd name="T6" fmla="*/ 0 w 1227"/>
                <a:gd name="T7" fmla="*/ 2894 h 2894"/>
                <a:gd name="T8" fmla="*/ 1227 w 1227"/>
                <a:gd name="T9" fmla="*/ 0 h 2894"/>
              </a:gdLst>
              <a:ahLst/>
              <a:cxnLst>
                <a:cxn ang="0">
                  <a:pos x="T0" y="T1"/>
                </a:cxn>
                <a:cxn ang="0">
                  <a:pos x="T2" y="T3"/>
                </a:cxn>
                <a:cxn ang="0">
                  <a:pos x="T4" y="T5"/>
                </a:cxn>
                <a:cxn ang="0">
                  <a:pos x="T6" y="T7"/>
                </a:cxn>
                <a:cxn ang="0">
                  <a:pos x="T8" y="T9"/>
                </a:cxn>
              </a:cxnLst>
              <a:rect l="0" t="0" r="r" b="b"/>
              <a:pathLst>
                <a:path w="1227" h="2894">
                  <a:moveTo>
                    <a:pt x="1227" y="0"/>
                  </a:moveTo>
                  <a:lnTo>
                    <a:pt x="1175" y="0"/>
                  </a:lnTo>
                  <a:lnTo>
                    <a:pt x="0" y="2059"/>
                  </a:lnTo>
                  <a:lnTo>
                    <a:pt x="0" y="2894"/>
                  </a:lnTo>
                  <a:lnTo>
                    <a:pt x="12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27">
              <a:extLst>
                <a:ext uri="{FF2B5EF4-FFF2-40B4-BE49-F238E27FC236}">
                  <a16:creationId xmlns:a16="http://schemas.microsoft.com/office/drawing/2014/main" id="{203FF34D-F8CD-4589-889D-247703014FC0}"/>
                </a:ext>
              </a:extLst>
            </p:cNvPr>
            <p:cNvSpPr>
              <a:spLocks noEditPoints="1"/>
            </p:cNvSpPr>
            <p:nvPr/>
          </p:nvSpPr>
          <p:spPr bwMode="auto">
            <a:xfrm>
              <a:off x="4782866" y="3782993"/>
              <a:ext cx="1030647" cy="1721480"/>
            </a:xfrm>
            <a:custGeom>
              <a:avLst/>
              <a:gdLst>
                <a:gd name="T0" fmla="*/ 591 w 1104"/>
                <a:gd name="T1" fmla="*/ 1206 h 1844"/>
                <a:gd name="T2" fmla="*/ 364 w 1104"/>
                <a:gd name="T3" fmla="*/ 1206 h 1844"/>
                <a:gd name="T4" fmla="*/ 0 w 1104"/>
                <a:gd name="T5" fmla="*/ 1844 h 1844"/>
                <a:gd name="T6" fmla="*/ 322 w 1104"/>
                <a:gd name="T7" fmla="*/ 1844 h 1844"/>
                <a:gd name="T8" fmla="*/ 591 w 1104"/>
                <a:gd name="T9" fmla="*/ 1206 h 1844"/>
                <a:gd name="T10" fmla="*/ 1104 w 1104"/>
                <a:gd name="T11" fmla="*/ 0 h 1844"/>
                <a:gd name="T12" fmla="*/ 1052 w 1104"/>
                <a:gd name="T13" fmla="*/ 0 h 1844"/>
                <a:gd name="T14" fmla="*/ 655 w 1104"/>
                <a:gd name="T15" fmla="*/ 693 h 1844"/>
                <a:gd name="T16" fmla="*/ 809 w 1104"/>
                <a:gd name="T17" fmla="*/ 693 h 1844"/>
                <a:gd name="T18" fmla="*/ 1104 w 1104"/>
                <a:gd name="T19" fmla="*/ 0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4" h="1844">
                  <a:moveTo>
                    <a:pt x="591" y="1206"/>
                  </a:moveTo>
                  <a:lnTo>
                    <a:pt x="364" y="1206"/>
                  </a:lnTo>
                  <a:lnTo>
                    <a:pt x="0" y="1844"/>
                  </a:lnTo>
                  <a:lnTo>
                    <a:pt x="322" y="1844"/>
                  </a:lnTo>
                  <a:lnTo>
                    <a:pt x="591" y="1206"/>
                  </a:lnTo>
                  <a:close/>
                  <a:moveTo>
                    <a:pt x="1104" y="0"/>
                  </a:moveTo>
                  <a:lnTo>
                    <a:pt x="1052" y="0"/>
                  </a:lnTo>
                  <a:lnTo>
                    <a:pt x="655" y="693"/>
                  </a:lnTo>
                  <a:lnTo>
                    <a:pt x="809" y="693"/>
                  </a:lnTo>
                  <a:lnTo>
                    <a:pt x="1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28">
              <a:extLst>
                <a:ext uri="{FF2B5EF4-FFF2-40B4-BE49-F238E27FC236}">
                  <a16:creationId xmlns:a16="http://schemas.microsoft.com/office/drawing/2014/main" id="{D077C5C0-B524-4920-BD79-0C3AAF5204A3}"/>
                </a:ext>
              </a:extLst>
            </p:cNvPr>
            <p:cNvSpPr>
              <a:spLocks noEditPoints="1"/>
            </p:cNvSpPr>
            <p:nvPr/>
          </p:nvSpPr>
          <p:spPr bwMode="auto">
            <a:xfrm>
              <a:off x="4782866" y="3782993"/>
              <a:ext cx="1030647" cy="1721480"/>
            </a:xfrm>
            <a:custGeom>
              <a:avLst/>
              <a:gdLst>
                <a:gd name="T0" fmla="*/ 591 w 1104"/>
                <a:gd name="T1" fmla="*/ 1206 h 1844"/>
                <a:gd name="T2" fmla="*/ 364 w 1104"/>
                <a:gd name="T3" fmla="*/ 1206 h 1844"/>
                <a:gd name="T4" fmla="*/ 0 w 1104"/>
                <a:gd name="T5" fmla="*/ 1844 h 1844"/>
                <a:gd name="T6" fmla="*/ 322 w 1104"/>
                <a:gd name="T7" fmla="*/ 1844 h 1844"/>
                <a:gd name="T8" fmla="*/ 591 w 1104"/>
                <a:gd name="T9" fmla="*/ 1206 h 1844"/>
                <a:gd name="T10" fmla="*/ 1104 w 1104"/>
                <a:gd name="T11" fmla="*/ 0 h 1844"/>
                <a:gd name="T12" fmla="*/ 1052 w 1104"/>
                <a:gd name="T13" fmla="*/ 0 h 1844"/>
                <a:gd name="T14" fmla="*/ 655 w 1104"/>
                <a:gd name="T15" fmla="*/ 693 h 1844"/>
                <a:gd name="T16" fmla="*/ 809 w 1104"/>
                <a:gd name="T17" fmla="*/ 693 h 1844"/>
                <a:gd name="T18" fmla="*/ 1104 w 1104"/>
                <a:gd name="T19" fmla="*/ 0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4" h="1844">
                  <a:moveTo>
                    <a:pt x="591" y="1206"/>
                  </a:moveTo>
                  <a:lnTo>
                    <a:pt x="364" y="1206"/>
                  </a:lnTo>
                  <a:lnTo>
                    <a:pt x="0" y="1844"/>
                  </a:lnTo>
                  <a:lnTo>
                    <a:pt x="322" y="1844"/>
                  </a:lnTo>
                  <a:lnTo>
                    <a:pt x="591" y="1206"/>
                  </a:lnTo>
                  <a:moveTo>
                    <a:pt x="1104" y="0"/>
                  </a:moveTo>
                  <a:lnTo>
                    <a:pt x="1052" y="0"/>
                  </a:lnTo>
                  <a:lnTo>
                    <a:pt x="655" y="693"/>
                  </a:lnTo>
                  <a:lnTo>
                    <a:pt x="809" y="693"/>
                  </a:lnTo>
                  <a:lnTo>
                    <a:pt x="110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29">
              <a:extLst>
                <a:ext uri="{FF2B5EF4-FFF2-40B4-BE49-F238E27FC236}">
                  <a16:creationId xmlns:a16="http://schemas.microsoft.com/office/drawing/2014/main" id="{260C0632-8E5F-44A9-BE08-D8DEE3A5E09A}"/>
                </a:ext>
              </a:extLst>
            </p:cNvPr>
            <p:cNvSpPr>
              <a:spLocks noEditPoints="1"/>
            </p:cNvSpPr>
            <p:nvPr/>
          </p:nvSpPr>
          <p:spPr bwMode="auto">
            <a:xfrm>
              <a:off x="5619334" y="3288207"/>
              <a:ext cx="1264037" cy="2216266"/>
            </a:xfrm>
            <a:custGeom>
              <a:avLst/>
              <a:gdLst>
                <a:gd name="T0" fmla="*/ 335 w 573"/>
                <a:gd name="T1" fmla="*/ 734 h 1004"/>
                <a:gd name="T2" fmla="*/ 154 w 573"/>
                <a:gd name="T3" fmla="*/ 734 h 1004"/>
                <a:gd name="T4" fmla="*/ 0 w 573"/>
                <a:gd name="T5" fmla="*/ 1004 h 1004"/>
                <a:gd name="T6" fmla="*/ 220 w 573"/>
                <a:gd name="T7" fmla="*/ 1004 h 1004"/>
                <a:gd name="T8" fmla="*/ 335 w 573"/>
                <a:gd name="T9" fmla="*/ 734 h 1004"/>
                <a:gd name="T10" fmla="*/ 573 w 573"/>
                <a:gd name="T11" fmla="*/ 0 h 1004"/>
                <a:gd name="T12" fmla="*/ 278 w 573"/>
                <a:gd name="T13" fmla="*/ 517 h 1004"/>
                <a:gd name="T14" fmla="*/ 410 w 573"/>
                <a:gd name="T15" fmla="*/ 517 h 1004"/>
                <a:gd name="T16" fmla="*/ 410 w 573"/>
                <a:gd name="T17" fmla="*/ 517 h 1004"/>
                <a:gd name="T18" fmla="*/ 377 w 573"/>
                <a:gd name="T19" fmla="*/ 623 h 1004"/>
                <a:gd name="T20" fmla="*/ 375 w 573"/>
                <a:gd name="T21" fmla="*/ 633 h 1004"/>
                <a:gd name="T22" fmla="*/ 385 w 573"/>
                <a:gd name="T23" fmla="*/ 600 h 1004"/>
                <a:gd name="T24" fmla="*/ 455 w 573"/>
                <a:gd name="T25" fmla="*/ 371 h 1004"/>
                <a:gd name="T26" fmla="*/ 493 w 573"/>
                <a:gd name="T27" fmla="*/ 250 h 1004"/>
                <a:gd name="T28" fmla="*/ 532 w 573"/>
                <a:gd name="T29" fmla="*/ 127 h 1004"/>
                <a:gd name="T30" fmla="*/ 573 w 573"/>
                <a:gd name="T31" fmla="*/ 0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3" h="1004">
                  <a:moveTo>
                    <a:pt x="335" y="734"/>
                  </a:moveTo>
                  <a:cubicBezTo>
                    <a:pt x="154" y="734"/>
                    <a:pt x="154" y="734"/>
                    <a:pt x="154" y="734"/>
                  </a:cubicBezTo>
                  <a:cubicBezTo>
                    <a:pt x="0" y="1004"/>
                    <a:pt x="0" y="1004"/>
                    <a:pt x="0" y="1004"/>
                  </a:cubicBezTo>
                  <a:cubicBezTo>
                    <a:pt x="220" y="1004"/>
                    <a:pt x="220" y="1004"/>
                    <a:pt x="220" y="1004"/>
                  </a:cubicBezTo>
                  <a:cubicBezTo>
                    <a:pt x="335" y="734"/>
                    <a:pt x="335" y="734"/>
                    <a:pt x="335" y="734"/>
                  </a:cubicBezTo>
                  <a:moveTo>
                    <a:pt x="573" y="0"/>
                  </a:moveTo>
                  <a:cubicBezTo>
                    <a:pt x="278" y="517"/>
                    <a:pt x="278" y="517"/>
                    <a:pt x="278" y="517"/>
                  </a:cubicBezTo>
                  <a:cubicBezTo>
                    <a:pt x="410" y="517"/>
                    <a:pt x="410" y="517"/>
                    <a:pt x="410" y="517"/>
                  </a:cubicBezTo>
                  <a:cubicBezTo>
                    <a:pt x="410" y="517"/>
                    <a:pt x="410" y="517"/>
                    <a:pt x="410" y="517"/>
                  </a:cubicBezTo>
                  <a:cubicBezTo>
                    <a:pt x="399" y="554"/>
                    <a:pt x="388" y="589"/>
                    <a:pt x="377" y="623"/>
                  </a:cubicBezTo>
                  <a:cubicBezTo>
                    <a:pt x="376" y="627"/>
                    <a:pt x="375" y="630"/>
                    <a:pt x="375" y="633"/>
                  </a:cubicBezTo>
                  <a:cubicBezTo>
                    <a:pt x="378" y="622"/>
                    <a:pt x="381" y="611"/>
                    <a:pt x="385" y="600"/>
                  </a:cubicBezTo>
                  <a:cubicBezTo>
                    <a:pt x="407" y="527"/>
                    <a:pt x="430" y="450"/>
                    <a:pt x="455" y="371"/>
                  </a:cubicBezTo>
                  <a:cubicBezTo>
                    <a:pt x="468" y="331"/>
                    <a:pt x="480" y="291"/>
                    <a:pt x="493" y="250"/>
                  </a:cubicBezTo>
                  <a:cubicBezTo>
                    <a:pt x="506" y="210"/>
                    <a:pt x="519" y="169"/>
                    <a:pt x="532" y="127"/>
                  </a:cubicBezTo>
                  <a:cubicBezTo>
                    <a:pt x="546" y="85"/>
                    <a:pt x="559" y="42"/>
                    <a:pt x="57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30">
              <a:extLst>
                <a:ext uri="{FF2B5EF4-FFF2-40B4-BE49-F238E27FC236}">
                  <a16:creationId xmlns:a16="http://schemas.microsoft.com/office/drawing/2014/main" id="{C48F7A0B-2D85-43A3-905F-FFDD1AB44BB3}"/>
                </a:ext>
              </a:extLst>
            </p:cNvPr>
            <p:cNvSpPr>
              <a:spLocks noEditPoints="1"/>
            </p:cNvSpPr>
            <p:nvPr/>
          </p:nvSpPr>
          <p:spPr bwMode="auto">
            <a:xfrm>
              <a:off x="7472445" y="1090613"/>
              <a:ext cx="2198528" cy="3769705"/>
            </a:xfrm>
            <a:custGeom>
              <a:avLst/>
              <a:gdLst>
                <a:gd name="T0" fmla="*/ 1697 w 2355"/>
                <a:gd name="T1" fmla="*/ 1151 h 4038"/>
                <a:gd name="T2" fmla="*/ 1225 w 2355"/>
                <a:gd name="T3" fmla="*/ 1151 h 4038"/>
                <a:gd name="T4" fmla="*/ 0 w 2355"/>
                <a:gd name="T5" fmla="*/ 4038 h 4038"/>
                <a:gd name="T6" fmla="*/ 52 w 2355"/>
                <a:gd name="T7" fmla="*/ 4038 h 4038"/>
                <a:gd name="T8" fmla="*/ 1697 w 2355"/>
                <a:gd name="T9" fmla="*/ 1151 h 4038"/>
                <a:gd name="T10" fmla="*/ 2355 w 2355"/>
                <a:gd name="T11" fmla="*/ 0 h 4038"/>
                <a:gd name="T12" fmla="*/ 1714 w 2355"/>
                <a:gd name="T13" fmla="*/ 0 h 4038"/>
                <a:gd name="T14" fmla="*/ 1442 w 2355"/>
                <a:gd name="T15" fmla="*/ 638 h 4038"/>
                <a:gd name="T16" fmla="*/ 1991 w 2355"/>
                <a:gd name="T17" fmla="*/ 638 h 4038"/>
                <a:gd name="T18" fmla="*/ 2355 w 2355"/>
                <a:gd name="T19" fmla="*/ 0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5" h="4038">
                  <a:moveTo>
                    <a:pt x="1697" y="1151"/>
                  </a:moveTo>
                  <a:lnTo>
                    <a:pt x="1225" y="1151"/>
                  </a:lnTo>
                  <a:lnTo>
                    <a:pt x="0" y="4038"/>
                  </a:lnTo>
                  <a:lnTo>
                    <a:pt x="52" y="4038"/>
                  </a:lnTo>
                  <a:lnTo>
                    <a:pt x="1697" y="1151"/>
                  </a:lnTo>
                  <a:close/>
                  <a:moveTo>
                    <a:pt x="2355" y="0"/>
                  </a:moveTo>
                  <a:lnTo>
                    <a:pt x="1714" y="0"/>
                  </a:lnTo>
                  <a:lnTo>
                    <a:pt x="1442" y="638"/>
                  </a:lnTo>
                  <a:lnTo>
                    <a:pt x="1991" y="638"/>
                  </a:lnTo>
                  <a:lnTo>
                    <a:pt x="23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31">
              <a:extLst>
                <a:ext uri="{FF2B5EF4-FFF2-40B4-BE49-F238E27FC236}">
                  <a16:creationId xmlns:a16="http://schemas.microsoft.com/office/drawing/2014/main" id="{8DF72F33-BBBB-4114-A8EC-8E4EB8181298}"/>
                </a:ext>
              </a:extLst>
            </p:cNvPr>
            <p:cNvSpPr>
              <a:spLocks noEditPoints="1"/>
            </p:cNvSpPr>
            <p:nvPr/>
          </p:nvSpPr>
          <p:spPr bwMode="auto">
            <a:xfrm>
              <a:off x="7472445" y="1090613"/>
              <a:ext cx="2198528" cy="3769705"/>
            </a:xfrm>
            <a:custGeom>
              <a:avLst/>
              <a:gdLst>
                <a:gd name="T0" fmla="*/ 1697 w 2355"/>
                <a:gd name="T1" fmla="*/ 1151 h 4038"/>
                <a:gd name="T2" fmla="*/ 1225 w 2355"/>
                <a:gd name="T3" fmla="*/ 1151 h 4038"/>
                <a:gd name="T4" fmla="*/ 0 w 2355"/>
                <a:gd name="T5" fmla="*/ 4038 h 4038"/>
                <a:gd name="T6" fmla="*/ 52 w 2355"/>
                <a:gd name="T7" fmla="*/ 4038 h 4038"/>
                <a:gd name="T8" fmla="*/ 1697 w 2355"/>
                <a:gd name="T9" fmla="*/ 1151 h 4038"/>
                <a:gd name="T10" fmla="*/ 2355 w 2355"/>
                <a:gd name="T11" fmla="*/ 0 h 4038"/>
                <a:gd name="T12" fmla="*/ 1714 w 2355"/>
                <a:gd name="T13" fmla="*/ 0 h 4038"/>
                <a:gd name="T14" fmla="*/ 1442 w 2355"/>
                <a:gd name="T15" fmla="*/ 638 h 4038"/>
                <a:gd name="T16" fmla="*/ 1991 w 2355"/>
                <a:gd name="T17" fmla="*/ 638 h 4038"/>
                <a:gd name="T18" fmla="*/ 2355 w 2355"/>
                <a:gd name="T19" fmla="*/ 0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5" h="4038">
                  <a:moveTo>
                    <a:pt x="1697" y="1151"/>
                  </a:moveTo>
                  <a:lnTo>
                    <a:pt x="1225" y="1151"/>
                  </a:lnTo>
                  <a:lnTo>
                    <a:pt x="0" y="4038"/>
                  </a:lnTo>
                  <a:lnTo>
                    <a:pt x="52" y="4038"/>
                  </a:lnTo>
                  <a:lnTo>
                    <a:pt x="1697" y="1151"/>
                  </a:lnTo>
                  <a:moveTo>
                    <a:pt x="2355" y="0"/>
                  </a:moveTo>
                  <a:lnTo>
                    <a:pt x="1714" y="0"/>
                  </a:lnTo>
                  <a:lnTo>
                    <a:pt x="1442" y="638"/>
                  </a:lnTo>
                  <a:lnTo>
                    <a:pt x="1991" y="638"/>
                  </a:lnTo>
                  <a:lnTo>
                    <a:pt x="235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32">
              <a:extLst>
                <a:ext uri="{FF2B5EF4-FFF2-40B4-BE49-F238E27FC236}">
                  <a16:creationId xmlns:a16="http://schemas.microsoft.com/office/drawing/2014/main" id="{68E84BAF-183E-4C93-9D52-EB0682DC7AE8}"/>
                </a:ext>
              </a:extLst>
            </p:cNvPr>
            <p:cNvSpPr>
              <a:spLocks/>
            </p:cNvSpPr>
            <p:nvPr/>
          </p:nvSpPr>
          <p:spPr bwMode="auto">
            <a:xfrm>
              <a:off x="10025725" y="3383430"/>
              <a:ext cx="32675" cy="74685"/>
            </a:xfrm>
            <a:custGeom>
              <a:avLst/>
              <a:gdLst>
                <a:gd name="T0" fmla="*/ 35 w 35"/>
                <a:gd name="T1" fmla="*/ 0 h 80"/>
                <a:gd name="T2" fmla="*/ 0 w 35"/>
                <a:gd name="T3" fmla="*/ 80 h 80"/>
                <a:gd name="T4" fmla="*/ 35 w 35"/>
                <a:gd name="T5" fmla="*/ 80 h 80"/>
                <a:gd name="T6" fmla="*/ 35 w 35"/>
                <a:gd name="T7" fmla="*/ 0 h 80"/>
              </a:gdLst>
              <a:ahLst/>
              <a:cxnLst>
                <a:cxn ang="0">
                  <a:pos x="T0" y="T1"/>
                </a:cxn>
                <a:cxn ang="0">
                  <a:pos x="T2" y="T3"/>
                </a:cxn>
                <a:cxn ang="0">
                  <a:pos x="T4" y="T5"/>
                </a:cxn>
                <a:cxn ang="0">
                  <a:pos x="T6" y="T7"/>
                </a:cxn>
              </a:cxnLst>
              <a:rect l="0" t="0" r="r" b="b"/>
              <a:pathLst>
                <a:path w="35" h="80">
                  <a:moveTo>
                    <a:pt x="35" y="0"/>
                  </a:moveTo>
                  <a:lnTo>
                    <a:pt x="0" y="80"/>
                  </a:lnTo>
                  <a:lnTo>
                    <a:pt x="35" y="80"/>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33">
              <a:extLst>
                <a:ext uri="{FF2B5EF4-FFF2-40B4-BE49-F238E27FC236}">
                  <a16:creationId xmlns:a16="http://schemas.microsoft.com/office/drawing/2014/main" id="{E4A13147-FFC4-4652-850E-7A956ED61B95}"/>
                </a:ext>
              </a:extLst>
            </p:cNvPr>
            <p:cNvSpPr>
              <a:spLocks/>
            </p:cNvSpPr>
            <p:nvPr/>
          </p:nvSpPr>
          <p:spPr bwMode="auto">
            <a:xfrm>
              <a:off x="10025725" y="3383430"/>
              <a:ext cx="32675" cy="74685"/>
            </a:xfrm>
            <a:custGeom>
              <a:avLst/>
              <a:gdLst>
                <a:gd name="T0" fmla="*/ 35 w 35"/>
                <a:gd name="T1" fmla="*/ 0 h 80"/>
                <a:gd name="T2" fmla="*/ 0 w 35"/>
                <a:gd name="T3" fmla="*/ 80 h 80"/>
                <a:gd name="T4" fmla="*/ 35 w 35"/>
                <a:gd name="T5" fmla="*/ 80 h 80"/>
                <a:gd name="T6" fmla="*/ 35 w 35"/>
                <a:gd name="T7" fmla="*/ 0 h 80"/>
              </a:gdLst>
              <a:ahLst/>
              <a:cxnLst>
                <a:cxn ang="0">
                  <a:pos x="T0" y="T1"/>
                </a:cxn>
                <a:cxn ang="0">
                  <a:pos x="T2" y="T3"/>
                </a:cxn>
                <a:cxn ang="0">
                  <a:pos x="T4" y="T5"/>
                </a:cxn>
                <a:cxn ang="0">
                  <a:pos x="T6" y="T7"/>
                </a:cxn>
              </a:cxnLst>
              <a:rect l="0" t="0" r="r" b="b"/>
              <a:pathLst>
                <a:path w="35" h="80">
                  <a:moveTo>
                    <a:pt x="35" y="0"/>
                  </a:moveTo>
                  <a:lnTo>
                    <a:pt x="0" y="80"/>
                  </a:lnTo>
                  <a:lnTo>
                    <a:pt x="35" y="80"/>
                  </a:lnTo>
                  <a:lnTo>
                    <a:pt x="3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34">
              <a:extLst>
                <a:ext uri="{FF2B5EF4-FFF2-40B4-BE49-F238E27FC236}">
                  <a16:creationId xmlns:a16="http://schemas.microsoft.com/office/drawing/2014/main" id="{A8A6A97C-17DB-473F-8A70-9B4781D2E31C}"/>
                </a:ext>
              </a:extLst>
            </p:cNvPr>
            <p:cNvSpPr>
              <a:spLocks/>
            </p:cNvSpPr>
            <p:nvPr/>
          </p:nvSpPr>
          <p:spPr bwMode="auto">
            <a:xfrm>
              <a:off x="8799031" y="1113018"/>
              <a:ext cx="1259369" cy="2969647"/>
            </a:xfrm>
            <a:custGeom>
              <a:avLst/>
              <a:gdLst>
                <a:gd name="T0" fmla="*/ 1349 w 1349"/>
                <a:gd name="T1" fmla="*/ 0 h 3181"/>
                <a:gd name="T2" fmla="*/ 0 w 1349"/>
                <a:gd name="T3" fmla="*/ 3181 h 3181"/>
                <a:gd name="T4" fmla="*/ 52 w 1349"/>
                <a:gd name="T5" fmla="*/ 3181 h 3181"/>
                <a:gd name="T6" fmla="*/ 1349 w 1349"/>
                <a:gd name="T7" fmla="*/ 905 h 3181"/>
                <a:gd name="T8" fmla="*/ 1349 w 1349"/>
                <a:gd name="T9" fmla="*/ 0 h 3181"/>
              </a:gdLst>
              <a:ahLst/>
              <a:cxnLst>
                <a:cxn ang="0">
                  <a:pos x="T0" y="T1"/>
                </a:cxn>
                <a:cxn ang="0">
                  <a:pos x="T2" y="T3"/>
                </a:cxn>
                <a:cxn ang="0">
                  <a:pos x="T4" y="T5"/>
                </a:cxn>
                <a:cxn ang="0">
                  <a:pos x="T6" y="T7"/>
                </a:cxn>
                <a:cxn ang="0">
                  <a:pos x="T8" y="T9"/>
                </a:cxn>
              </a:cxnLst>
              <a:rect l="0" t="0" r="r" b="b"/>
              <a:pathLst>
                <a:path w="1349" h="3181">
                  <a:moveTo>
                    <a:pt x="1349" y="0"/>
                  </a:moveTo>
                  <a:lnTo>
                    <a:pt x="0" y="3181"/>
                  </a:lnTo>
                  <a:lnTo>
                    <a:pt x="52" y="3181"/>
                  </a:lnTo>
                  <a:lnTo>
                    <a:pt x="1349" y="905"/>
                  </a:lnTo>
                  <a:lnTo>
                    <a:pt x="13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35">
              <a:extLst>
                <a:ext uri="{FF2B5EF4-FFF2-40B4-BE49-F238E27FC236}">
                  <a16:creationId xmlns:a16="http://schemas.microsoft.com/office/drawing/2014/main" id="{8903B891-D0DA-4AB0-ACBA-413EAF73EA3C}"/>
                </a:ext>
              </a:extLst>
            </p:cNvPr>
            <p:cNvSpPr>
              <a:spLocks/>
            </p:cNvSpPr>
            <p:nvPr/>
          </p:nvSpPr>
          <p:spPr bwMode="auto">
            <a:xfrm>
              <a:off x="8799031" y="1113018"/>
              <a:ext cx="1259369" cy="2969647"/>
            </a:xfrm>
            <a:custGeom>
              <a:avLst/>
              <a:gdLst>
                <a:gd name="T0" fmla="*/ 1349 w 1349"/>
                <a:gd name="T1" fmla="*/ 0 h 3181"/>
                <a:gd name="T2" fmla="*/ 0 w 1349"/>
                <a:gd name="T3" fmla="*/ 3181 h 3181"/>
                <a:gd name="T4" fmla="*/ 52 w 1349"/>
                <a:gd name="T5" fmla="*/ 3181 h 3181"/>
                <a:gd name="T6" fmla="*/ 1349 w 1349"/>
                <a:gd name="T7" fmla="*/ 905 h 3181"/>
                <a:gd name="T8" fmla="*/ 1349 w 1349"/>
                <a:gd name="T9" fmla="*/ 0 h 3181"/>
              </a:gdLst>
              <a:ahLst/>
              <a:cxnLst>
                <a:cxn ang="0">
                  <a:pos x="T0" y="T1"/>
                </a:cxn>
                <a:cxn ang="0">
                  <a:pos x="T2" y="T3"/>
                </a:cxn>
                <a:cxn ang="0">
                  <a:pos x="T4" y="T5"/>
                </a:cxn>
                <a:cxn ang="0">
                  <a:pos x="T6" y="T7"/>
                </a:cxn>
                <a:cxn ang="0">
                  <a:pos x="T8" y="T9"/>
                </a:cxn>
              </a:cxnLst>
              <a:rect l="0" t="0" r="r" b="b"/>
              <a:pathLst>
                <a:path w="1349" h="3181">
                  <a:moveTo>
                    <a:pt x="1349" y="0"/>
                  </a:moveTo>
                  <a:lnTo>
                    <a:pt x="0" y="3181"/>
                  </a:lnTo>
                  <a:lnTo>
                    <a:pt x="52" y="3181"/>
                  </a:lnTo>
                  <a:lnTo>
                    <a:pt x="1349" y="905"/>
                  </a:lnTo>
                  <a:lnTo>
                    <a:pt x="134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36">
              <a:extLst>
                <a:ext uri="{FF2B5EF4-FFF2-40B4-BE49-F238E27FC236}">
                  <a16:creationId xmlns:a16="http://schemas.microsoft.com/office/drawing/2014/main" id="{F44D282D-8F44-40C3-BADA-85F91CE83258}"/>
                </a:ext>
              </a:extLst>
            </p:cNvPr>
            <p:cNvSpPr>
              <a:spLocks noEditPoints="1"/>
            </p:cNvSpPr>
            <p:nvPr/>
          </p:nvSpPr>
          <p:spPr bwMode="auto">
            <a:xfrm>
              <a:off x="7569535" y="1090613"/>
              <a:ext cx="1030647" cy="1721480"/>
            </a:xfrm>
            <a:custGeom>
              <a:avLst/>
              <a:gdLst>
                <a:gd name="T0" fmla="*/ 447 w 1104"/>
                <a:gd name="T1" fmla="*/ 1151 h 1844"/>
                <a:gd name="T2" fmla="*/ 296 w 1104"/>
                <a:gd name="T3" fmla="*/ 1151 h 1844"/>
                <a:gd name="T4" fmla="*/ 0 w 1104"/>
                <a:gd name="T5" fmla="*/ 1844 h 1844"/>
                <a:gd name="T6" fmla="*/ 52 w 1104"/>
                <a:gd name="T7" fmla="*/ 1844 h 1844"/>
                <a:gd name="T8" fmla="*/ 447 w 1104"/>
                <a:gd name="T9" fmla="*/ 1151 h 1844"/>
                <a:gd name="T10" fmla="*/ 1104 w 1104"/>
                <a:gd name="T11" fmla="*/ 0 h 1844"/>
                <a:gd name="T12" fmla="*/ 783 w 1104"/>
                <a:gd name="T13" fmla="*/ 0 h 1844"/>
                <a:gd name="T14" fmla="*/ 513 w 1104"/>
                <a:gd name="T15" fmla="*/ 638 h 1844"/>
                <a:gd name="T16" fmla="*/ 740 w 1104"/>
                <a:gd name="T17" fmla="*/ 638 h 1844"/>
                <a:gd name="T18" fmla="*/ 1104 w 1104"/>
                <a:gd name="T19" fmla="*/ 0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4" h="1844">
                  <a:moveTo>
                    <a:pt x="447" y="1151"/>
                  </a:moveTo>
                  <a:lnTo>
                    <a:pt x="296" y="1151"/>
                  </a:lnTo>
                  <a:lnTo>
                    <a:pt x="0" y="1844"/>
                  </a:lnTo>
                  <a:lnTo>
                    <a:pt x="52" y="1844"/>
                  </a:lnTo>
                  <a:lnTo>
                    <a:pt x="447" y="1151"/>
                  </a:lnTo>
                  <a:close/>
                  <a:moveTo>
                    <a:pt x="1104" y="0"/>
                  </a:moveTo>
                  <a:lnTo>
                    <a:pt x="783" y="0"/>
                  </a:lnTo>
                  <a:lnTo>
                    <a:pt x="513" y="638"/>
                  </a:lnTo>
                  <a:lnTo>
                    <a:pt x="740" y="638"/>
                  </a:lnTo>
                  <a:lnTo>
                    <a:pt x="1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37">
              <a:extLst>
                <a:ext uri="{FF2B5EF4-FFF2-40B4-BE49-F238E27FC236}">
                  <a16:creationId xmlns:a16="http://schemas.microsoft.com/office/drawing/2014/main" id="{D0B74732-4235-4715-8CCE-E684EA709BA1}"/>
                </a:ext>
              </a:extLst>
            </p:cNvPr>
            <p:cNvSpPr>
              <a:spLocks noEditPoints="1"/>
            </p:cNvSpPr>
            <p:nvPr/>
          </p:nvSpPr>
          <p:spPr bwMode="auto">
            <a:xfrm>
              <a:off x="7569535" y="1090613"/>
              <a:ext cx="1030647" cy="1721480"/>
            </a:xfrm>
            <a:custGeom>
              <a:avLst/>
              <a:gdLst>
                <a:gd name="T0" fmla="*/ 447 w 1104"/>
                <a:gd name="T1" fmla="*/ 1151 h 1844"/>
                <a:gd name="T2" fmla="*/ 296 w 1104"/>
                <a:gd name="T3" fmla="*/ 1151 h 1844"/>
                <a:gd name="T4" fmla="*/ 0 w 1104"/>
                <a:gd name="T5" fmla="*/ 1844 h 1844"/>
                <a:gd name="T6" fmla="*/ 52 w 1104"/>
                <a:gd name="T7" fmla="*/ 1844 h 1844"/>
                <a:gd name="T8" fmla="*/ 447 w 1104"/>
                <a:gd name="T9" fmla="*/ 1151 h 1844"/>
                <a:gd name="T10" fmla="*/ 1104 w 1104"/>
                <a:gd name="T11" fmla="*/ 0 h 1844"/>
                <a:gd name="T12" fmla="*/ 783 w 1104"/>
                <a:gd name="T13" fmla="*/ 0 h 1844"/>
                <a:gd name="T14" fmla="*/ 513 w 1104"/>
                <a:gd name="T15" fmla="*/ 638 h 1844"/>
                <a:gd name="T16" fmla="*/ 740 w 1104"/>
                <a:gd name="T17" fmla="*/ 638 h 1844"/>
                <a:gd name="T18" fmla="*/ 1104 w 1104"/>
                <a:gd name="T19" fmla="*/ 0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4" h="1844">
                  <a:moveTo>
                    <a:pt x="447" y="1151"/>
                  </a:moveTo>
                  <a:lnTo>
                    <a:pt x="296" y="1151"/>
                  </a:lnTo>
                  <a:lnTo>
                    <a:pt x="0" y="1844"/>
                  </a:lnTo>
                  <a:lnTo>
                    <a:pt x="52" y="1844"/>
                  </a:lnTo>
                  <a:lnTo>
                    <a:pt x="447" y="1151"/>
                  </a:lnTo>
                  <a:moveTo>
                    <a:pt x="1104" y="0"/>
                  </a:moveTo>
                  <a:lnTo>
                    <a:pt x="783" y="0"/>
                  </a:lnTo>
                  <a:lnTo>
                    <a:pt x="513" y="638"/>
                  </a:lnTo>
                  <a:lnTo>
                    <a:pt x="740" y="638"/>
                  </a:lnTo>
                  <a:lnTo>
                    <a:pt x="110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38">
              <a:extLst>
                <a:ext uri="{FF2B5EF4-FFF2-40B4-BE49-F238E27FC236}">
                  <a16:creationId xmlns:a16="http://schemas.microsoft.com/office/drawing/2014/main" id="{46AA71D9-F05C-4C62-8D69-F4C1B6B78B63}"/>
                </a:ext>
              </a:extLst>
            </p:cNvPr>
            <p:cNvSpPr>
              <a:spLocks/>
            </p:cNvSpPr>
            <p:nvPr/>
          </p:nvSpPr>
          <p:spPr bwMode="auto">
            <a:xfrm>
              <a:off x="7119561" y="1090613"/>
              <a:ext cx="644155" cy="595610"/>
            </a:xfrm>
            <a:custGeom>
              <a:avLst/>
              <a:gdLst>
                <a:gd name="T0" fmla="*/ 292 w 292"/>
                <a:gd name="T1" fmla="*/ 0 h 270"/>
                <a:gd name="T2" fmla="*/ 80 w 292"/>
                <a:gd name="T3" fmla="*/ 0 h 270"/>
                <a:gd name="T4" fmla="*/ 72 w 292"/>
                <a:gd name="T5" fmla="*/ 25 h 270"/>
                <a:gd name="T6" fmla="*/ 48 w 292"/>
                <a:gd name="T7" fmla="*/ 108 h 270"/>
                <a:gd name="T8" fmla="*/ 21 w 292"/>
                <a:gd name="T9" fmla="*/ 199 h 270"/>
                <a:gd name="T10" fmla="*/ 0 w 292"/>
                <a:gd name="T11" fmla="*/ 270 h 270"/>
                <a:gd name="T12" fmla="*/ 138 w 292"/>
                <a:gd name="T13" fmla="*/ 270 h 270"/>
                <a:gd name="T14" fmla="*/ 292 w 292"/>
                <a:gd name="T15" fmla="*/ 0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70">
                  <a:moveTo>
                    <a:pt x="292" y="0"/>
                  </a:moveTo>
                  <a:cubicBezTo>
                    <a:pt x="80" y="0"/>
                    <a:pt x="80" y="0"/>
                    <a:pt x="80" y="0"/>
                  </a:cubicBezTo>
                  <a:cubicBezTo>
                    <a:pt x="77" y="8"/>
                    <a:pt x="75" y="16"/>
                    <a:pt x="72" y="25"/>
                  </a:cubicBezTo>
                  <a:cubicBezTo>
                    <a:pt x="65" y="51"/>
                    <a:pt x="57" y="79"/>
                    <a:pt x="48" y="108"/>
                  </a:cubicBezTo>
                  <a:cubicBezTo>
                    <a:pt x="40" y="137"/>
                    <a:pt x="30" y="167"/>
                    <a:pt x="21" y="199"/>
                  </a:cubicBezTo>
                  <a:cubicBezTo>
                    <a:pt x="14" y="222"/>
                    <a:pt x="7" y="246"/>
                    <a:pt x="0" y="270"/>
                  </a:cubicBezTo>
                  <a:cubicBezTo>
                    <a:pt x="138" y="270"/>
                    <a:pt x="138" y="270"/>
                    <a:pt x="138" y="270"/>
                  </a:cubicBezTo>
                  <a:cubicBezTo>
                    <a:pt x="292" y="0"/>
                    <a:pt x="292" y="0"/>
                    <a:pt x="29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39">
              <a:extLst>
                <a:ext uri="{FF2B5EF4-FFF2-40B4-BE49-F238E27FC236}">
                  <a16:creationId xmlns:a16="http://schemas.microsoft.com/office/drawing/2014/main" id="{CBC3A6C2-7588-4149-958D-6EB47DE491A9}"/>
                </a:ext>
              </a:extLst>
            </p:cNvPr>
            <p:cNvSpPr>
              <a:spLocks/>
            </p:cNvSpPr>
            <p:nvPr/>
          </p:nvSpPr>
          <p:spPr bwMode="auto">
            <a:xfrm>
              <a:off x="6760141" y="1898140"/>
              <a:ext cx="390227" cy="953163"/>
            </a:xfrm>
            <a:custGeom>
              <a:avLst/>
              <a:gdLst>
                <a:gd name="T0" fmla="*/ 134 w 177"/>
                <a:gd name="T1" fmla="*/ 0 h 432"/>
                <a:gd name="T2" fmla="*/ 122 w 177"/>
                <a:gd name="T3" fmla="*/ 38 h 432"/>
                <a:gd name="T4" fmla="*/ 52 w 177"/>
                <a:gd name="T5" fmla="*/ 267 h 432"/>
                <a:gd name="T6" fmla="*/ 14 w 177"/>
                <a:gd name="T7" fmla="*/ 388 h 432"/>
                <a:gd name="T8" fmla="*/ 0 w 177"/>
                <a:gd name="T9" fmla="*/ 432 h 432"/>
                <a:gd name="T10" fmla="*/ 177 w 177"/>
                <a:gd name="T11" fmla="*/ 121 h 432"/>
                <a:gd name="T12" fmla="*/ 97 w 177"/>
                <a:gd name="T13" fmla="*/ 121 h 432"/>
                <a:gd name="T14" fmla="*/ 97 w 177"/>
                <a:gd name="T15" fmla="*/ 121 h 432"/>
                <a:gd name="T16" fmla="*/ 129 w 177"/>
                <a:gd name="T17" fmla="*/ 14 h 432"/>
                <a:gd name="T18" fmla="*/ 134 w 177"/>
                <a:gd name="T19"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432">
                  <a:moveTo>
                    <a:pt x="134" y="0"/>
                  </a:moveTo>
                  <a:cubicBezTo>
                    <a:pt x="130" y="12"/>
                    <a:pt x="126" y="25"/>
                    <a:pt x="122" y="38"/>
                  </a:cubicBezTo>
                  <a:cubicBezTo>
                    <a:pt x="100" y="111"/>
                    <a:pt x="76" y="188"/>
                    <a:pt x="52" y="267"/>
                  </a:cubicBezTo>
                  <a:cubicBezTo>
                    <a:pt x="39" y="307"/>
                    <a:pt x="26" y="347"/>
                    <a:pt x="14" y="388"/>
                  </a:cubicBezTo>
                  <a:cubicBezTo>
                    <a:pt x="9" y="402"/>
                    <a:pt x="4" y="417"/>
                    <a:pt x="0" y="432"/>
                  </a:cubicBezTo>
                  <a:cubicBezTo>
                    <a:pt x="177" y="121"/>
                    <a:pt x="177" y="121"/>
                    <a:pt x="177" y="121"/>
                  </a:cubicBezTo>
                  <a:cubicBezTo>
                    <a:pt x="97" y="121"/>
                    <a:pt x="97" y="121"/>
                    <a:pt x="97" y="121"/>
                  </a:cubicBezTo>
                  <a:cubicBezTo>
                    <a:pt x="97" y="121"/>
                    <a:pt x="97" y="121"/>
                    <a:pt x="97" y="121"/>
                  </a:cubicBezTo>
                  <a:cubicBezTo>
                    <a:pt x="108" y="84"/>
                    <a:pt x="119" y="49"/>
                    <a:pt x="129" y="14"/>
                  </a:cubicBezTo>
                  <a:cubicBezTo>
                    <a:pt x="131" y="10"/>
                    <a:pt x="132" y="5"/>
                    <a:pt x="1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40">
              <a:extLst>
                <a:ext uri="{FF2B5EF4-FFF2-40B4-BE49-F238E27FC236}">
                  <a16:creationId xmlns:a16="http://schemas.microsoft.com/office/drawing/2014/main" id="{AD4FD503-93D6-457F-AB61-267A8EDDA1C5}"/>
                </a:ext>
              </a:extLst>
            </p:cNvPr>
            <p:cNvSpPr>
              <a:spLocks/>
            </p:cNvSpPr>
            <p:nvPr/>
          </p:nvSpPr>
          <p:spPr bwMode="auto">
            <a:xfrm>
              <a:off x="7358551" y="2165137"/>
              <a:ext cx="2013684" cy="3339336"/>
            </a:xfrm>
            <a:custGeom>
              <a:avLst/>
              <a:gdLst>
                <a:gd name="T0" fmla="*/ 2157 w 2157"/>
                <a:gd name="T1" fmla="*/ 0 h 3577"/>
                <a:gd name="T2" fmla="*/ 2039 w 2157"/>
                <a:gd name="T3" fmla="*/ 0 h 3577"/>
                <a:gd name="T4" fmla="*/ 0 w 2157"/>
                <a:gd name="T5" fmla="*/ 3577 h 3577"/>
                <a:gd name="T6" fmla="*/ 640 w 2157"/>
                <a:gd name="T7" fmla="*/ 3577 h 3577"/>
                <a:gd name="T8" fmla="*/ 2157 w 2157"/>
                <a:gd name="T9" fmla="*/ 0 h 3577"/>
              </a:gdLst>
              <a:ahLst/>
              <a:cxnLst>
                <a:cxn ang="0">
                  <a:pos x="T0" y="T1"/>
                </a:cxn>
                <a:cxn ang="0">
                  <a:pos x="T2" y="T3"/>
                </a:cxn>
                <a:cxn ang="0">
                  <a:pos x="T4" y="T5"/>
                </a:cxn>
                <a:cxn ang="0">
                  <a:pos x="T6" y="T7"/>
                </a:cxn>
                <a:cxn ang="0">
                  <a:pos x="T8" y="T9"/>
                </a:cxn>
              </a:cxnLst>
              <a:rect l="0" t="0" r="r" b="b"/>
              <a:pathLst>
                <a:path w="2157" h="3577">
                  <a:moveTo>
                    <a:pt x="2157" y="0"/>
                  </a:moveTo>
                  <a:lnTo>
                    <a:pt x="2039" y="0"/>
                  </a:lnTo>
                  <a:lnTo>
                    <a:pt x="0" y="3577"/>
                  </a:lnTo>
                  <a:lnTo>
                    <a:pt x="640" y="3577"/>
                  </a:lnTo>
                  <a:lnTo>
                    <a:pt x="21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41">
              <a:extLst>
                <a:ext uri="{FF2B5EF4-FFF2-40B4-BE49-F238E27FC236}">
                  <a16:creationId xmlns:a16="http://schemas.microsoft.com/office/drawing/2014/main" id="{AF43BAD3-BAF4-4267-93D8-8050A2182415}"/>
                </a:ext>
              </a:extLst>
            </p:cNvPr>
            <p:cNvSpPr>
              <a:spLocks/>
            </p:cNvSpPr>
            <p:nvPr/>
          </p:nvSpPr>
          <p:spPr bwMode="auto">
            <a:xfrm>
              <a:off x="7358551" y="2165137"/>
              <a:ext cx="2013684" cy="3339336"/>
            </a:xfrm>
            <a:custGeom>
              <a:avLst/>
              <a:gdLst>
                <a:gd name="T0" fmla="*/ 2157 w 2157"/>
                <a:gd name="T1" fmla="*/ 0 h 3577"/>
                <a:gd name="T2" fmla="*/ 2039 w 2157"/>
                <a:gd name="T3" fmla="*/ 0 h 3577"/>
                <a:gd name="T4" fmla="*/ 0 w 2157"/>
                <a:gd name="T5" fmla="*/ 3577 h 3577"/>
                <a:gd name="T6" fmla="*/ 640 w 2157"/>
                <a:gd name="T7" fmla="*/ 3577 h 3577"/>
                <a:gd name="T8" fmla="*/ 2157 w 2157"/>
                <a:gd name="T9" fmla="*/ 0 h 3577"/>
              </a:gdLst>
              <a:ahLst/>
              <a:cxnLst>
                <a:cxn ang="0">
                  <a:pos x="T0" y="T1"/>
                </a:cxn>
                <a:cxn ang="0">
                  <a:pos x="T2" y="T3"/>
                </a:cxn>
                <a:cxn ang="0">
                  <a:pos x="T4" y="T5"/>
                </a:cxn>
                <a:cxn ang="0">
                  <a:pos x="T6" y="T7"/>
                </a:cxn>
                <a:cxn ang="0">
                  <a:pos x="T8" y="T9"/>
                </a:cxn>
              </a:cxnLst>
              <a:rect l="0" t="0" r="r" b="b"/>
              <a:pathLst>
                <a:path w="2157" h="3577">
                  <a:moveTo>
                    <a:pt x="2157" y="0"/>
                  </a:moveTo>
                  <a:lnTo>
                    <a:pt x="2039" y="0"/>
                  </a:lnTo>
                  <a:lnTo>
                    <a:pt x="0" y="3577"/>
                  </a:lnTo>
                  <a:lnTo>
                    <a:pt x="640" y="3577"/>
                  </a:lnTo>
                  <a:lnTo>
                    <a:pt x="215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42">
              <a:extLst>
                <a:ext uri="{FF2B5EF4-FFF2-40B4-BE49-F238E27FC236}">
                  <a16:creationId xmlns:a16="http://schemas.microsoft.com/office/drawing/2014/main" id="{49C39369-1431-4558-B3EA-3CF69349E082}"/>
                </a:ext>
              </a:extLst>
            </p:cNvPr>
            <p:cNvSpPr>
              <a:spLocks/>
            </p:cNvSpPr>
            <p:nvPr/>
          </p:nvSpPr>
          <p:spPr bwMode="auto">
            <a:xfrm>
              <a:off x="6475406" y="2511488"/>
              <a:ext cx="1754155" cy="2992985"/>
            </a:xfrm>
            <a:custGeom>
              <a:avLst/>
              <a:gdLst>
                <a:gd name="T0" fmla="*/ 1879 w 1879"/>
                <a:gd name="T1" fmla="*/ 0 h 3206"/>
                <a:gd name="T2" fmla="*/ 1827 w 1879"/>
                <a:gd name="T3" fmla="*/ 0 h 3206"/>
                <a:gd name="T4" fmla="*/ 0 w 1879"/>
                <a:gd name="T5" fmla="*/ 3206 h 3206"/>
                <a:gd name="T6" fmla="*/ 520 w 1879"/>
                <a:gd name="T7" fmla="*/ 3206 h 3206"/>
                <a:gd name="T8" fmla="*/ 1879 w 1879"/>
                <a:gd name="T9" fmla="*/ 0 h 3206"/>
              </a:gdLst>
              <a:ahLst/>
              <a:cxnLst>
                <a:cxn ang="0">
                  <a:pos x="T0" y="T1"/>
                </a:cxn>
                <a:cxn ang="0">
                  <a:pos x="T2" y="T3"/>
                </a:cxn>
                <a:cxn ang="0">
                  <a:pos x="T4" y="T5"/>
                </a:cxn>
                <a:cxn ang="0">
                  <a:pos x="T6" y="T7"/>
                </a:cxn>
                <a:cxn ang="0">
                  <a:pos x="T8" y="T9"/>
                </a:cxn>
              </a:cxnLst>
              <a:rect l="0" t="0" r="r" b="b"/>
              <a:pathLst>
                <a:path w="1879" h="3206">
                  <a:moveTo>
                    <a:pt x="1879" y="0"/>
                  </a:moveTo>
                  <a:lnTo>
                    <a:pt x="1827" y="0"/>
                  </a:lnTo>
                  <a:lnTo>
                    <a:pt x="0" y="3206"/>
                  </a:lnTo>
                  <a:lnTo>
                    <a:pt x="520" y="3206"/>
                  </a:lnTo>
                  <a:lnTo>
                    <a:pt x="18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43">
              <a:extLst>
                <a:ext uri="{FF2B5EF4-FFF2-40B4-BE49-F238E27FC236}">
                  <a16:creationId xmlns:a16="http://schemas.microsoft.com/office/drawing/2014/main" id="{E050C778-20D9-49ED-95AB-10BB967D1749}"/>
                </a:ext>
              </a:extLst>
            </p:cNvPr>
            <p:cNvSpPr>
              <a:spLocks/>
            </p:cNvSpPr>
            <p:nvPr/>
          </p:nvSpPr>
          <p:spPr bwMode="auto">
            <a:xfrm>
              <a:off x="6475406" y="2511488"/>
              <a:ext cx="1754155" cy="2992985"/>
            </a:xfrm>
            <a:custGeom>
              <a:avLst/>
              <a:gdLst>
                <a:gd name="T0" fmla="*/ 1879 w 1879"/>
                <a:gd name="T1" fmla="*/ 0 h 3206"/>
                <a:gd name="T2" fmla="*/ 1827 w 1879"/>
                <a:gd name="T3" fmla="*/ 0 h 3206"/>
                <a:gd name="T4" fmla="*/ 0 w 1879"/>
                <a:gd name="T5" fmla="*/ 3206 h 3206"/>
                <a:gd name="T6" fmla="*/ 520 w 1879"/>
                <a:gd name="T7" fmla="*/ 3206 h 3206"/>
                <a:gd name="T8" fmla="*/ 1879 w 1879"/>
                <a:gd name="T9" fmla="*/ 0 h 3206"/>
              </a:gdLst>
              <a:ahLst/>
              <a:cxnLst>
                <a:cxn ang="0">
                  <a:pos x="T0" y="T1"/>
                </a:cxn>
                <a:cxn ang="0">
                  <a:pos x="T2" y="T3"/>
                </a:cxn>
                <a:cxn ang="0">
                  <a:pos x="T4" y="T5"/>
                </a:cxn>
                <a:cxn ang="0">
                  <a:pos x="T6" y="T7"/>
                </a:cxn>
                <a:cxn ang="0">
                  <a:pos x="T8" y="T9"/>
                </a:cxn>
              </a:cxnLst>
              <a:rect l="0" t="0" r="r" b="b"/>
              <a:pathLst>
                <a:path w="1879" h="3206">
                  <a:moveTo>
                    <a:pt x="1879" y="0"/>
                  </a:moveTo>
                  <a:lnTo>
                    <a:pt x="1827" y="0"/>
                  </a:lnTo>
                  <a:lnTo>
                    <a:pt x="0" y="3206"/>
                  </a:lnTo>
                  <a:lnTo>
                    <a:pt x="520" y="3206"/>
                  </a:lnTo>
                  <a:lnTo>
                    <a:pt x="187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44">
              <a:extLst>
                <a:ext uri="{FF2B5EF4-FFF2-40B4-BE49-F238E27FC236}">
                  <a16:creationId xmlns:a16="http://schemas.microsoft.com/office/drawing/2014/main" id="{748743CD-F764-4B8A-A772-CD0DA06C0D76}"/>
                </a:ext>
              </a:extLst>
            </p:cNvPr>
            <p:cNvSpPr>
              <a:spLocks/>
            </p:cNvSpPr>
            <p:nvPr/>
          </p:nvSpPr>
          <p:spPr bwMode="auto">
            <a:xfrm>
              <a:off x="8428408" y="3782993"/>
              <a:ext cx="1030647" cy="1721480"/>
            </a:xfrm>
            <a:custGeom>
              <a:avLst/>
              <a:gdLst>
                <a:gd name="T0" fmla="*/ 1104 w 1104"/>
                <a:gd name="T1" fmla="*/ 0 h 1844"/>
                <a:gd name="T2" fmla="*/ 1052 w 1104"/>
                <a:gd name="T3" fmla="*/ 0 h 1844"/>
                <a:gd name="T4" fmla="*/ 0 w 1104"/>
                <a:gd name="T5" fmla="*/ 1844 h 1844"/>
                <a:gd name="T6" fmla="*/ 321 w 1104"/>
                <a:gd name="T7" fmla="*/ 1844 h 1844"/>
                <a:gd name="T8" fmla="*/ 1104 w 1104"/>
                <a:gd name="T9" fmla="*/ 0 h 1844"/>
              </a:gdLst>
              <a:ahLst/>
              <a:cxnLst>
                <a:cxn ang="0">
                  <a:pos x="T0" y="T1"/>
                </a:cxn>
                <a:cxn ang="0">
                  <a:pos x="T2" y="T3"/>
                </a:cxn>
                <a:cxn ang="0">
                  <a:pos x="T4" y="T5"/>
                </a:cxn>
                <a:cxn ang="0">
                  <a:pos x="T6" y="T7"/>
                </a:cxn>
                <a:cxn ang="0">
                  <a:pos x="T8" y="T9"/>
                </a:cxn>
              </a:cxnLst>
              <a:rect l="0" t="0" r="r" b="b"/>
              <a:pathLst>
                <a:path w="1104" h="1844">
                  <a:moveTo>
                    <a:pt x="1104" y="0"/>
                  </a:moveTo>
                  <a:lnTo>
                    <a:pt x="1052" y="0"/>
                  </a:lnTo>
                  <a:lnTo>
                    <a:pt x="0" y="1844"/>
                  </a:lnTo>
                  <a:lnTo>
                    <a:pt x="321" y="1844"/>
                  </a:lnTo>
                  <a:lnTo>
                    <a:pt x="1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45">
              <a:extLst>
                <a:ext uri="{FF2B5EF4-FFF2-40B4-BE49-F238E27FC236}">
                  <a16:creationId xmlns:a16="http://schemas.microsoft.com/office/drawing/2014/main" id="{DEBBF33A-C49E-40B9-83D5-A21C71928B61}"/>
                </a:ext>
              </a:extLst>
            </p:cNvPr>
            <p:cNvSpPr>
              <a:spLocks/>
            </p:cNvSpPr>
            <p:nvPr/>
          </p:nvSpPr>
          <p:spPr bwMode="auto">
            <a:xfrm>
              <a:off x="8428408" y="3782993"/>
              <a:ext cx="1030647" cy="1721480"/>
            </a:xfrm>
            <a:custGeom>
              <a:avLst/>
              <a:gdLst>
                <a:gd name="T0" fmla="*/ 1104 w 1104"/>
                <a:gd name="T1" fmla="*/ 0 h 1844"/>
                <a:gd name="T2" fmla="*/ 1052 w 1104"/>
                <a:gd name="T3" fmla="*/ 0 h 1844"/>
                <a:gd name="T4" fmla="*/ 0 w 1104"/>
                <a:gd name="T5" fmla="*/ 1844 h 1844"/>
                <a:gd name="T6" fmla="*/ 321 w 1104"/>
                <a:gd name="T7" fmla="*/ 1844 h 1844"/>
                <a:gd name="T8" fmla="*/ 1104 w 1104"/>
                <a:gd name="T9" fmla="*/ 0 h 1844"/>
              </a:gdLst>
              <a:ahLst/>
              <a:cxnLst>
                <a:cxn ang="0">
                  <a:pos x="T0" y="T1"/>
                </a:cxn>
                <a:cxn ang="0">
                  <a:pos x="T2" y="T3"/>
                </a:cxn>
                <a:cxn ang="0">
                  <a:pos x="T4" y="T5"/>
                </a:cxn>
                <a:cxn ang="0">
                  <a:pos x="T6" y="T7"/>
                </a:cxn>
                <a:cxn ang="0">
                  <a:pos x="T8" y="T9"/>
                </a:cxn>
              </a:cxnLst>
              <a:rect l="0" t="0" r="r" b="b"/>
              <a:pathLst>
                <a:path w="1104" h="1844">
                  <a:moveTo>
                    <a:pt x="1104" y="0"/>
                  </a:moveTo>
                  <a:lnTo>
                    <a:pt x="1052" y="0"/>
                  </a:lnTo>
                  <a:lnTo>
                    <a:pt x="0" y="1844"/>
                  </a:lnTo>
                  <a:lnTo>
                    <a:pt x="321" y="1844"/>
                  </a:lnTo>
                  <a:lnTo>
                    <a:pt x="110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46">
              <a:extLst>
                <a:ext uri="{FF2B5EF4-FFF2-40B4-BE49-F238E27FC236}">
                  <a16:creationId xmlns:a16="http://schemas.microsoft.com/office/drawing/2014/main" id="{243BBEEE-82CF-4A1E-8651-5B0F1668A98A}"/>
                </a:ext>
              </a:extLst>
            </p:cNvPr>
            <p:cNvSpPr>
              <a:spLocks/>
            </p:cNvSpPr>
            <p:nvPr/>
          </p:nvSpPr>
          <p:spPr bwMode="auto">
            <a:xfrm>
              <a:off x="9264876" y="4111605"/>
              <a:ext cx="793524" cy="1392868"/>
            </a:xfrm>
            <a:custGeom>
              <a:avLst/>
              <a:gdLst>
                <a:gd name="T0" fmla="*/ 850 w 850"/>
                <a:gd name="T1" fmla="*/ 0 h 1492"/>
                <a:gd name="T2" fmla="*/ 0 w 850"/>
                <a:gd name="T3" fmla="*/ 1492 h 1492"/>
                <a:gd name="T4" fmla="*/ 520 w 850"/>
                <a:gd name="T5" fmla="*/ 1492 h 1492"/>
                <a:gd name="T6" fmla="*/ 850 w 850"/>
                <a:gd name="T7" fmla="*/ 714 h 1492"/>
                <a:gd name="T8" fmla="*/ 850 w 850"/>
                <a:gd name="T9" fmla="*/ 0 h 1492"/>
              </a:gdLst>
              <a:ahLst/>
              <a:cxnLst>
                <a:cxn ang="0">
                  <a:pos x="T0" y="T1"/>
                </a:cxn>
                <a:cxn ang="0">
                  <a:pos x="T2" y="T3"/>
                </a:cxn>
                <a:cxn ang="0">
                  <a:pos x="T4" y="T5"/>
                </a:cxn>
                <a:cxn ang="0">
                  <a:pos x="T6" y="T7"/>
                </a:cxn>
                <a:cxn ang="0">
                  <a:pos x="T8" y="T9"/>
                </a:cxn>
              </a:cxnLst>
              <a:rect l="0" t="0" r="r" b="b"/>
              <a:pathLst>
                <a:path w="850" h="1492">
                  <a:moveTo>
                    <a:pt x="850" y="0"/>
                  </a:moveTo>
                  <a:lnTo>
                    <a:pt x="0" y="1492"/>
                  </a:lnTo>
                  <a:lnTo>
                    <a:pt x="520" y="1492"/>
                  </a:lnTo>
                  <a:lnTo>
                    <a:pt x="850" y="714"/>
                  </a:lnTo>
                  <a:lnTo>
                    <a:pt x="8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47">
              <a:extLst>
                <a:ext uri="{FF2B5EF4-FFF2-40B4-BE49-F238E27FC236}">
                  <a16:creationId xmlns:a16="http://schemas.microsoft.com/office/drawing/2014/main" id="{93CCC743-AE7F-4ED3-B98B-C4A4F6F0A5C5}"/>
                </a:ext>
              </a:extLst>
            </p:cNvPr>
            <p:cNvSpPr>
              <a:spLocks/>
            </p:cNvSpPr>
            <p:nvPr/>
          </p:nvSpPr>
          <p:spPr bwMode="auto">
            <a:xfrm>
              <a:off x="9264876" y="4111605"/>
              <a:ext cx="793524" cy="1392868"/>
            </a:xfrm>
            <a:custGeom>
              <a:avLst/>
              <a:gdLst>
                <a:gd name="T0" fmla="*/ 850 w 850"/>
                <a:gd name="T1" fmla="*/ 0 h 1492"/>
                <a:gd name="T2" fmla="*/ 0 w 850"/>
                <a:gd name="T3" fmla="*/ 1492 h 1492"/>
                <a:gd name="T4" fmla="*/ 520 w 850"/>
                <a:gd name="T5" fmla="*/ 1492 h 1492"/>
                <a:gd name="T6" fmla="*/ 850 w 850"/>
                <a:gd name="T7" fmla="*/ 714 h 1492"/>
                <a:gd name="T8" fmla="*/ 850 w 850"/>
                <a:gd name="T9" fmla="*/ 0 h 1492"/>
              </a:gdLst>
              <a:ahLst/>
              <a:cxnLst>
                <a:cxn ang="0">
                  <a:pos x="T0" y="T1"/>
                </a:cxn>
                <a:cxn ang="0">
                  <a:pos x="T2" y="T3"/>
                </a:cxn>
                <a:cxn ang="0">
                  <a:pos x="T4" y="T5"/>
                </a:cxn>
                <a:cxn ang="0">
                  <a:pos x="T6" y="T7"/>
                </a:cxn>
                <a:cxn ang="0">
                  <a:pos x="T8" y="T9"/>
                </a:cxn>
              </a:cxnLst>
              <a:rect l="0" t="0" r="r" b="b"/>
              <a:pathLst>
                <a:path w="850" h="1492">
                  <a:moveTo>
                    <a:pt x="850" y="0"/>
                  </a:moveTo>
                  <a:lnTo>
                    <a:pt x="0" y="1492"/>
                  </a:lnTo>
                  <a:lnTo>
                    <a:pt x="520" y="1492"/>
                  </a:lnTo>
                  <a:lnTo>
                    <a:pt x="850" y="714"/>
                  </a:lnTo>
                  <a:lnTo>
                    <a:pt x="85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50">
              <a:extLst>
                <a:ext uri="{FF2B5EF4-FFF2-40B4-BE49-F238E27FC236}">
                  <a16:creationId xmlns:a16="http://schemas.microsoft.com/office/drawing/2014/main" id="{FBE84D3A-A2C1-46EE-BB57-9C03D21AC47A}"/>
                </a:ext>
              </a:extLst>
            </p:cNvPr>
            <p:cNvSpPr>
              <a:spLocks/>
            </p:cNvSpPr>
            <p:nvPr/>
          </p:nvSpPr>
          <p:spPr bwMode="auto">
            <a:xfrm>
              <a:off x="6680789" y="3094027"/>
              <a:ext cx="1867" cy="4668"/>
            </a:xfrm>
            <a:custGeom>
              <a:avLst/>
              <a:gdLst>
                <a:gd name="T0" fmla="*/ 1 w 1"/>
                <a:gd name="T1" fmla="*/ 0 h 2"/>
                <a:gd name="T2" fmla="*/ 1 w 1"/>
                <a:gd name="T3" fmla="*/ 0 h 2"/>
                <a:gd name="T4" fmla="*/ 0 w 1"/>
                <a:gd name="T5" fmla="*/ 1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0"/>
                  </a:cubicBezTo>
                  <a:cubicBezTo>
                    <a:pt x="0" y="1"/>
                    <a:pt x="0" y="1"/>
                    <a:pt x="0" y="1"/>
                  </a:cubicBezTo>
                  <a:cubicBezTo>
                    <a:pt x="0" y="2"/>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51">
              <a:extLst>
                <a:ext uri="{FF2B5EF4-FFF2-40B4-BE49-F238E27FC236}">
                  <a16:creationId xmlns:a16="http://schemas.microsoft.com/office/drawing/2014/main" id="{1FD3C32C-9487-425B-8D8B-5FA4FDB39593}"/>
                </a:ext>
              </a:extLst>
            </p:cNvPr>
            <p:cNvSpPr>
              <a:spLocks noChangeArrowheads="1"/>
            </p:cNvSpPr>
            <p:nvPr/>
          </p:nvSpPr>
          <p:spPr bwMode="auto">
            <a:xfrm>
              <a:off x="6994464" y="3035213"/>
              <a:ext cx="934" cy="9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52">
              <a:extLst>
                <a:ext uri="{FF2B5EF4-FFF2-40B4-BE49-F238E27FC236}">
                  <a16:creationId xmlns:a16="http://schemas.microsoft.com/office/drawing/2014/main" id="{F24F2941-B776-4979-8C49-7667AB11C2B5}"/>
                </a:ext>
              </a:extLst>
            </p:cNvPr>
            <p:cNvSpPr>
              <a:spLocks/>
            </p:cNvSpPr>
            <p:nvPr/>
          </p:nvSpPr>
          <p:spPr bwMode="auto">
            <a:xfrm>
              <a:off x="6994464" y="3032413"/>
              <a:ext cx="1867" cy="2801"/>
            </a:xfrm>
            <a:custGeom>
              <a:avLst/>
              <a:gdLst>
                <a:gd name="T0" fmla="*/ 1 w 1"/>
                <a:gd name="T1" fmla="*/ 0 h 1"/>
                <a:gd name="T2" fmla="*/ 1 w 1"/>
                <a:gd name="T3" fmla="*/ 1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1" y="1"/>
                  </a:cubicBezTo>
                  <a:cubicBezTo>
                    <a:pt x="0" y="1"/>
                    <a:pt x="0" y="1"/>
                    <a:pt x="0" y="1"/>
                  </a:cubicBezTo>
                  <a:cubicBezTo>
                    <a:pt x="0" y="1"/>
                    <a:pt x="0"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53">
              <a:extLst>
                <a:ext uri="{FF2B5EF4-FFF2-40B4-BE49-F238E27FC236}">
                  <a16:creationId xmlns:a16="http://schemas.microsoft.com/office/drawing/2014/main" id="{EAC36EAA-FB6B-4178-9113-75168554C6D2}"/>
                </a:ext>
              </a:extLst>
            </p:cNvPr>
            <p:cNvSpPr>
              <a:spLocks/>
            </p:cNvSpPr>
            <p:nvPr/>
          </p:nvSpPr>
          <p:spPr bwMode="auto">
            <a:xfrm>
              <a:off x="7056079" y="1686223"/>
              <a:ext cx="63482" cy="211918"/>
            </a:xfrm>
            <a:custGeom>
              <a:avLst/>
              <a:gdLst>
                <a:gd name="T0" fmla="*/ 29 w 29"/>
                <a:gd name="T1" fmla="*/ 0 h 96"/>
                <a:gd name="T2" fmla="*/ 28 w 29"/>
                <a:gd name="T3" fmla="*/ 0 h 96"/>
                <a:gd name="T4" fmla="*/ 25 w 29"/>
                <a:gd name="T5" fmla="*/ 11 h 96"/>
                <a:gd name="T6" fmla="*/ 0 w 29"/>
                <a:gd name="T7" fmla="*/ 96 h 96"/>
                <a:gd name="T8" fmla="*/ 20 w 29"/>
                <a:gd name="T9" fmla="*/ 28 h 96"/>
                <a:gd name="T10" fmla="*/ 29 w 29"/>
                <a:gd name="T11" fmla="*/ 0 h 96"/>
              </a:gdLst>
              <a:ahLst/>
              <a:cxnLst>
                <a:cxn ang="0">
                  <a:pos x="T0" y="T1"/>
                </a:cxn>
                <a:cxn ang="0">
                  <a:pos x="T2" y="T3"/>
                </a:cxn>
                <a:cxn ang="0">
                  <a:pos x="T4" y="T5"/>
                </a:cxn>
                <a:cxn ang="0">
                  <a:pos x="T6" y="T7"/>
                </a:cxn>
                <a:cxn ang="0">
                  <a:pos x="T8" y="T9"/>
                </a:cxn>
                <a:cxn ang="0">
                  <a:pos x="T10" y="T11"/>
                </a:cxn>
              </a:cxnLst>
              <a:rect l="0" t="0" r="r" b="b"/>
              <a:pathLst>
                <a:path w="29" h="96">
                  <a:moveTo>
                    <a:pt x="29" y="0"/>
                  </a:moveTo>
                  <a:cubicBezTo>
                    <a:pt x="28" y="0"/>
                    <a:pt x="28" y="0"/>
                    <a:pt x="28" y="0"/>
                  </a:cubicBezTo>
                  <a:cubicBezTo>
                    <a:pt x="27" y="4"/>
                    <a:pt x="26" y="7"/>
                    <a:pt x="25" y="11"/>
                  </a:cubicBezTo>
                  <a:cubicBezTo>
                    <a:pt x="17" y="38"/>
                    <a:pt x="8" y="67"/>
                    <a:pt x="0" y="96"/>
                  </a:cubicBezTo>
                  <a:cubicBezTo>
                    <a:pt x="7" y="73"/>
                    <a:pt x="14" y="50"/>
                    <a:pt x="20" y="28"/>
                  </a:cubicBezTo>
                  <a:cubicBezTo>
                    <a:pt x="23" y="19"/>
                    <a:pt x="26" y="9"/>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56">
              <a:extLst>
                <a:ext uri="{FF2B5EF4-FFF2-40B4-BE49-F238E27FC236}">
                  <a16:creationId xmlns:a16="http://schemas.microsoft.com/office/drawing/2014/main" id="{275DE839-21C6-4EC3-B6FC-1DA5CE3E54E5}"/>
                </a:ext>
              </a:extLst>
            </p:cNvPr>
            <p:cNvSpPr>
              <a:spLocks/>
            </p:cNvSpPr>
            <p:nvPr/>
          </p:nvSpPr>
          <p:spPr bwMode="auto">
            <a:xfrm>
              <a:off x="8616053" y="1686223"/>
              <a:ext cx="715105" cy="478915"/>
            </a:xfrm>
            <a:custGeom>
              <a:avLst/>
              <a:gdLst>
                <a:gd name="T0" fmla="*/ 766 w 766"/>
                <a:gd name="T1" fmla="*/ 0 h 513"/>
                <a:gd name="T2" fmla="*/ 217 w 766"/>
                <a:gd name="T3" fmla="*/ 0 h 513"/>
                <a:gd name="T4" fmla="*/ 0 w 766"/>
                <a:gd name="T5" fmla="*/ 513 h 513"/>
                <a:gd name="T6" fmla="*/ 472 w 766"/>
                <a:gd name="T7" fmla="*/ 513 h 513"/>
                <a:gd name="T8" fmla="*/ 766 w 766"/>
                <a:gd name="T9" fmla="*/ 0 h 513"/>
              </a:gdLst>
              <a:ahLst/>
              <a:cxnLst>
                <a:cxn ang="0">
                  <a:pos x="T0" y="T1"/>
                </a:cxn>
                <a:cxn ang="0">
                  <a:pos x="T2" y="T3"/>
                </a:cxn>
                <a:cxn ang="0">
                  <a:pos x="T4" y="T5"/>
                </a:cxn>
                <a:cxn ang="0">
                  <a:pos x="T6" y="T7"/>
                </a:cxn>
                <a:cxn ang="0">
                  <a:pos x="T8" y="T9"/>
                </a:cxn>
              </a:cxnLst>
              <a:rect l="0" t="0" r="r" b="b"/>
              <a:pathLst>
                <a:path w="766" h="513">
                  <a:moveTo>
                    <a:pt x="766" y="0"/>
                  </a:moveTo>
                  <a:lnTo>
                    <a:pt x="217" y="0"/>
                  </a:lnTo>
                  <a:lnTo>
                    <a:pt x="0" y="513"/>
                  </a:lnTo>
                  <a:lnTo>
                    <a:pt x="472" y="513"/>
                  </a:lnTo>
                  <a:lnTo>
                    <a:pt x="7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57">
              <a:extLst>
                <a:ext uri="{FF2B5EF4-FFF2-40B4-BE49-F238E27FC236}">
                  <a16:creationId xmlns:a16="http://schemas.microsoft.com/office/drawing/2014/main" id="{643920FF-C3D2-439D-94D6-3275FEAA3A67}"/>
                </a:ext>
              </a:extLst>
            </p:cNvPr>
            <p:cNvSpPr>
              <a:spLocks/>
            </p:cNvSpPr>
            <p:nvPr/>
          </p:nvSpPr>
          <p:spPr bwMode="auto">
            <a:xfrm>
              <a:off x="8616053" y="1686223"/>
              <a:ext cx="715105" cy="478915"/>
            </a:xfrm>
            <a:custGeom>
              <a:avLst/>
              <a:gdLst>
                <a:gd name="T0" fmla="*/ 766 w 766"/>
                <a:gd name="T1" fmla="*/ 0 h 513"/>
                <a:gd name="T2" fmla="*/ 217 w 766"/>
                <a:gd name="T3" fmla="*/ 0 h 513"/>
                <a:gd name="T4" fmla="*/ 0 w 766"/>
                <a:gd name="T5" fmla="*/ 513 h 513"/>
                <a:gd name="T6" fmla="*/ 472 w 766"/>
                <a:gd name="T7" fmla="*/ 513 h 513"/>
                <a:gd name="T8" fmla="*/ 766 w 766"/>
                <a:gd name="T9" fmla="*/ 0 h 513"/>
              </a:gdLst>
              <a:ahLst/>
              <a:cxnLst>
                <a:cxn ang="0">
                  <a:pos x="T0" y="T1"/>
                </a:cxn>
                <a:cxn ang="0">
                  <a:pos x="T2" y="T3"/>
                </a:cxn>
                <a:cxn ang="0">
                  <a:pos x="T4" y="T5"/>
                </a:cxn>
                <a:cxn ang="0">
                  <a:pos x="T6" y="T7"/>
                </a:cxn>
                <a:cxn ang="0">
                  <a:pos x="T8" y="T9"/>
                </a:cxn>
              </a:cxnLst>
              <a:rect l="0" t="0" r="r" b="b"/>
              <a:pathLst>
                <a:path w="766" h="513">
                  <a:moveTo>
                    <a:pt x="766" y="0"/>
                  </a:moveTo>
                  <a:lnTo>
                    <a:pt x="217" y="0"/>
                  </a:lnTo>
                  <a:lnTo>
                    <a:pt x="0" y="513"/>
                  </a:lnTo>
                  <a:lnTo>
                    <a:pt x="472" y="513"/>
                  </a:lnTo>
                  <a:lnTo>
                    <a:pt x="7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58">
              <a:extLst>
                <a:ext uri="{FF2B5EF4-FFF2-40B4-BE49-F238E27FC236}">
                  <a16:creationId xmlns:a16="http://schemas.microsoft.com/office/drawing/2014/main" id="{A1A15F7A-ADAA-4FFA-A94C-20B581F97BF2}"/>
                </a:ext>
              </a:extLst>
            </p:cNvPr>
            <p:cNvSpPr>
              <a:spLocks/>
            </p:cNvSpPr>
            <p:nvPr/>
          </p:nvSpPr>
          <p:spPr bwMode="auto">
            <a:xfrm>
              <a:off x="7845868" y="1686223"/>
              <a:ext cx="414500" cy="478915"/>
            </a:xfrm>
            <a:custGeom>
              <a:avLst/>
              <a:gdLst>
                <a:gd name="T0" fmla="*/ 444 w 444"/>
                <a:gd name="T1" fmla="*/ 0 h 513"/>
                <a:gd name="T2" fmla="*/ 217 w 444"/>
                <a:gd name="T3" fmla="*/ 0 h 513"/>
                <a:gd name="T4" fmla="*/ 0 w 444"/>
                <a:gd name="T5" fmla="*/ 513 h 513"/>
                <a:gd name="T6" fmla="*/ 151 w 444"/>
                <a:gd name="T7" fmla="*/ 513 h 513"/>
                <a:gd name="T8" fmla="*/ 444 w 444"/>
                <a:gd name="T9" fmla="*/ 0 h 513"/>
              </a:gdLst>
              <a:ahLst/>
              <a:cxnLst>
                <a:cxn ang="0">
                  <a:pos x="T0" y="T1"/>
                </a:cxn>
                <a:cxn ang="0">
                  <a:pos x="T2" y="T3"/>
                </a:cxn>
                <a:cxn ang="0">
                  <a:pos x="T4" y="T5"/>
                </a:cxn>
                <a:cxn ang="0">
                  <a:pos x="T6" y="T7"/>
                </a:cxn>
                <a:cxn ang="0">
                  <a:pos x="T8" y="T9"/>
                </a:cxn>
              </a:cxnLst>
              <a:rect l="0" t="0" r="r" b="b"/>
              <a:pathLst>
                <a:path w="444" h="513">
                  <a:moveTo>
                    <a:pt x="444" y="0"/>
                  </a:moveTo>
                  <a:lnTo>
                    <a:pt x="217" y="0"/>
                  </a:lnTo>
                  <a:lnTo>
                    <a:pt x="0" y="513"/>
                  </a:lnTo>
                  <a:lnTo>
                    <a:pt x="151" y="513"/>
                  </a:lnTo>
                  <a:lnTo>
                    <a:pt x="4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59">
              <a:extLst>
                <a:ext uri="{FF2B5EF4-FFF2-40B4-BE49-F238E27FC236}">
                  <a16:creationId xmlns:a16="http://schemas.microsoft.com/office/drawing/2014/main" id="{0EC2A776-871F-4C22-9275-4272CC7E9E6C}"/>
                </a:ext>
              </a:extLst>
            </p:cNvPr>
            <p:cNvSpPr>
              <a:spLocks/>
            </p:cNvSpPr>
            <p:nvPr/>
          </p:nvSpPr>
          <p:spPr bwMode="auto">
            <a:xfrm>
              <a:off x="7845868" y="1686223"/>
              <a:ext cx="414500" cy="478915"/>
            </a:xfrm>
            <a:custGeom>
              <a:avLst/>
              <a:gdLst>
                <a:gd name="T0" fmla="*/ 444 w 444"/>
                <a:gd name="T1" fmla="*/ 0 h 513"/>
                <a:gd name="T2" fmla="*/ 217 w 444"/>
                <a:gd name="T3" fmla="*/ 0 h 513"/>
                <a:gd name="T4" fmla="*/ 0 w 444"/>
                <a:gd name="T5" fmla="*/ 513 h 513"/>
                <a:gd name="T6" fmla="*/ 151 w 444"/>
                <a:gd name="T7" fmla="*/ 513 h 513"/>
                <a:gd name="T8" fmla="*/ 444 w 444"/>
                <a:gd name="T9" fmla="*/ 0 h 513"/>
              </a:gdLst>
              <a:ahLst/>
              <a:cxnLst>
                <a:cxn ang="0">
                  <a:pos x="T0" y="T1"/>
                </a:cxn>
                <a:cxn ang="0">
                  <a:pos x="T2" y="T3"/>
                </a:cxn>
                <a:cxn ang="0">
                  <a:pos x="T4" y="T5"/>
                </a:cxn>
                <a:cxn ang="0">
                  <a:pos x="T6" y="T7"/>
                </a:cxn>
                <a:cxn ang="0">
                  <a:pos x="T8" y="T9"/>
                </a:cxn>
              </a:cxnLst>
              <a:rect l="0" t="0" r="r" b="b"/>
              <a:pathLst>
                <a:path w="444" h="513">
                  <a:moveTo>
                    <a:pt x="444" y="0"/>
                  </a:moveTo>
                  <a:lnTo>
                    <a:pt x="217" y="0"/>
                  </a:lnTo>
                  <a:lnTo>
                    <a:pt x="0" y="513"/>
                  </a:lnTo>
                  <a:lnTo>
                    <a:pt x="151" y="513"/>
                  </a:lnTo>
                  <a:lnTo>
                    <a:pt x="44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60">
              <a:extLst>
                <a:ext uri="{FF2B5EF4-FFF2-40B4-BE49-F238E27FC236}">
                  <a16:creationId xmlns:a16="http://schemas.microsoft.com/office/drawing/2014/main" id="{4E2C6790-C2AE-4DE3-9624-B2108116DB2F}"/>
                </a:ext>
              </a:extLst>
            </p:cNvPr>
            <p:cNvSpPr>
              <a:spLocks/>
            </p:cNvSpPr>
            <p:nvPr/>
          </p:nvSpPr>
          <p:spPr bwMode="auto">
            <a:xfrm>
              <a:off x="6973926" y="1686223"/>
              <a:ext cx="449975" cy="478915"/>
            </a:xfrm>
            <a:custGeom>
              <a:avLst/>
              <a:gdLst>
                <a:gd name="T0" fmla="*/ 204 w 204"/>
                <a:gd name="T1" fmla="*/ 0 h 217"/>
                <a:gd name="T2" fmla="*/ 66 w 204"/>
                <a:gd name="T3" fmla="*/ 0 h 217"/>
                <a:gd name="T4" fmla="*/ 57 w 204"/>
                <a:gd name="T5" fmla="*/ 28 h 217"/>
                <a:gd name="T6" fmla="*/ 37 w 204"/>
                <a:gd name="T7" fmla="*/ 96 h 217"/>
                <a:gd name="T8" fmla="*/ 32 w 204"/>
                <a:gd name="T9" fmla="*/ 110 h 217"/>
                <a:gd name="T10" fmla="*/ 0 w 204"/>
                <a:gd name="T11" fmla="*/ 217 h 217"/>
                <a:gd name="T12" fmla="*/ 0 w 204"/>
                <a:gd name="T13" fmla="*/ 217 h 217"/>
                <a:gd name="T14" fmla="*/ 80 w 204"/>
                <a:gd name="T15" fmla="*/ 217 h 217"/>
                <a:gd name="T16" fmla="*/ 204 w 204"/>
                <a:gd name="T1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217">
                  <a:moveTo>
                    <a:pt x="204" y="0"/>
                  </a:moveTo>
                  <a:cubicBezTo>
                    <a:pt x="66" y="0"/>
                    <a:pt x="66" y="0"/>
                    <a:pt x="66" y="0"/>
                  </a:cubicBezTo>
                  <a:cubicBezTo>
                    <a:pt x="63" y="9"/>
                    <a:pt x="60" y="19"/>
                    <a:pt x="57" y="28"/>
                  </a:cubicBezTo>
                  <a:cubicBezTo>
                    <a:pt x="51" y="50"/>
                    <a:pt x="44" y="73"/>
                    <a:pt x="37" y="96"/>
                  </a:cubicBezTo>
                  <a:cubicBezTo>
                    <a:pt x="35" y="101"/>
                    <a:pt x="34" y="106"/>
                    <a:pt x="32" y="110"/>
                  </a:cubicBezTo>
                  <a:cubicBezTo>
                    <a:pt x="22" y="145"/>
                    <a:pt x="11" y="180"/>
                    <a:pt x="0" y="217"/>
                  </a:cubicBezTo>
                  <a:cubicBezTo>
                    <a:pt x="0" y="217"/>
                    <a:pt x="0" y="217"/>
                    <a:pt x="0" y="217"/>
                  </a:cubicBezTo>
                  <a:cubicBezTo>
                    <a:pt x="80" y="217"/>
                    <a:pt x="80" y="217"/>
                    <a:pt x="80" y="217"/>
                  </a:cubicBezTo>
                  <a:cubicBezTo>
                    <a:pt x="204" y="0"/>
                    <a:pt x="204" y="0"/>
                    <a:pt x="20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61">
              <a:extLst>
                <a:ext uri="{FF2B5EF4-FFF2-40B4-BE49-F238E27FC236}">
                  <a16:creationId xmlns:a16="http://schemas.microsoft.com/office/drawing/2014/main" id="{B8953A9C-D559-4143-943A-3F59D581EDB4}"/>
                </a:ext>
              </a:extLst>
            </p:cNvPr>
            <p:cNvSpPr>
              <a:spLocks/>
            </p:cNvSpPr>
            <p:nvPr/>
          </p:nvSpPr>
          <p:spPr bwMode="auto">
            <a:xfrm>
              <a:off x="9262075" y="1734768"/>
              <a:ext cx="294071" cy="430370"/>
            </a:xfrm>
            <a:custGeom>
              <a:avLst/>
              <a:gdLst>
                <a:gd name="T0" fmla="*/ 315 w 315"/>
                <a:gd name="T1" fmla="*/ 0 h 461"/>
                <a:gd name="T2" fmla="*/ 263 w 315"/>
                <a:gd name="T3" fmla="*/ 0 h 461"/>
                <a:gd name="T4" fmla="*/ 0 w 315"/>
                <a:gd name="T5" fmla="*/ 461 h 461"/>
                <a:gd name="T6" fmla="*/ 118 w 315"/>
                <a:gd name="T7" fmla="*/ 461 h 461"/>
                <a:gd name="T8" fmla="*/ 315 w 315"/>
                <a:gd name="T9" fmla="*/ 0 h 461"/>
              </a:gdLst>
              <a:ahLst/>
              <a:cxnLst>
                <a:cxn ang="0">
                  <a:pos x="T0" y="T1"/>
                </a:cxn>
                <a:cxn ang="0">
                  <a:pos x="T2" y="T3"/>
                </a:cxn>
                <a:cxn ang="0">
                  <a:pos x="T4" y="T5"/>
                </a:cxn>
                <a:cxn ang="0">
                  <a:pos x="T6" y="T7"/>
                </a:cxn>
                <a:cxn ang="0">
                  <a:pos x="T8" y="T9"/>
                </a:cxn>
              </a:cxnLst>
              <a:rect l="0" t="0" r="r" b="b"/>
              <a:pathLst>
                <a:path w="315" h="461">
                  <a:moveTo>
                    <a:pt x="315" y="0"/>
                  </a:moveTo>
                  <a:lnTo>
                    <a:pt x="263" y="0"/>
                  </a:lnTo>
                  <a:lnTo>
                    <a:pt x="0" y="461"/>
                  </a:lnTo>
                  <a:lnTo>
                    <a:pt x="118" y="461"/>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62">
              <a:extLst>
                <a:ext uri="{FF2B5EF4-FFF2-40B4-BE49-F238E27FC236}">
                  <a16:creationId xmlns:a16="http://schemas.microsoft.com/office/drawing/2014/main" id="{050DDE96-15AB-43F5-88AB-6C6F37051083}"/>
                </a:ext>
              </a:extLst>
            </p:cNvPr>
            <p:cNvSpPr>
              <a:spLocks/>
            </p:cNvSpPr>
            <p:nvPr/>
          </p:nvSpPr>
          <p:spPr bwMode="auto">
            <a:xfrm>
              <a:off x="9262075" y="1734768"/>
              <a:ext cx="294071" cy="430370"/>
            </a:xfrm>
            <a:custGeom>
              <a:avLst/>
              <a:gdLst>
                <a:gd name="T0" fmla="*/ 315 w 315"/>
                <a:gd name="T1" fmla="*/ 0 h 461"/>
                <a:gd name="T2" fmla="*/ 263 w 315"/>
                <a:gd name="T3" fmla="*/ 0 h 461"/>
                <a:gd name="T4" fmla="*/ 0 w 315"/>
                <a:gd name="T5" fmla="*/ 461 h 461"/>
                <a:gd name="T6" fmla="*/ 118 w 315"/>
                <a:gd name="T7" fmla="*/ 461 h 461"/>
                <a:gd name="T8" fmla="*/ 315 w 315"/>
                <a:gd name="T9" fmla="*/ 0 h 461"/>
              </a:gdLst>
              <a:ahLst/>
              <a:cxnLst>
                <a:cxn ang="0">
                  <a:pos x="T0" y="T1"/>
                </a:cxn>
                <a:cxn ang="0">
                  <a:pos x="T2" y="T3"/>
                </a:cxn>
                <a:cxn ang="0">
                  <a:pos x="T4" y="T5"/>
                </a:cxn>
                <a:cxn ang="0">
                  <a:pos x="T6" y="T7"/>
                </a:cxn>
                <a:cxn ang="0">
                  <a:pos x="T8" y="T9"/>
                </a:cxn>
              </a:cxnLst>
              <a:rect l="0" t="0" r="r" b="b"/>
              <a:pathLst>
                <a:path w="315" h="461">
                  <a:moveTo>
                    <a:pt x="315" y="0"/>
                  </a:moveTo>
                  <a:lnTo>
                    <a:pt x="263" y="0"/>
                  </a:lnTo>
                  <a:lnTo>
                    <a:pt x="0" y="461"/>
                  </a:lnTo>
                  <a:lnTo>
                    <a:pt x="118" y="461"/>
                  </a:lnTo>
                  <a:lnTo>
                    <a:pt x="31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63">
              <a:extLst>
                <a:ext uri="{FF2B5EF4-FFF2-40B4-BE49-F238E27FC236}">
                  <a16:creationId xmlns:a16="http://schemas.microsoft.com/office/drawing/2014/main" id="{3FA894C8-0EAE-4779-82B6-800D3BDA887D}"/>
                </a:ext>
              </a:extLst>
            </p:cNvPr>
            <p:cNvSpPr>
              <a:spLocks/>
            </p:cNvSpPr>
            <p:nvPr/>
          </p:nvSpPr>
          <p:spPr bwMode="auto">
            <a:xfrm>
              <a:off x="6378316" y="4685743"/>
              <a:ext cx="68150" cy="223121"/>
            </a:xfrm>
            <a:custGeom>
              <a:avLst/>
              <a:gdLst>
                <a:gd name="T0" fmla="*/ 31 w 31"/>
                <a:gd name="T1" fmla="*/ 0 h 101"/>
                <a:gd name="T2" fmla="*/ 8 w 31"/>
                <a:gd name="T3" fmla="*/ 73 h 101"/>
                <a:gd name="T4" fmla="*/ 0 w 31"/>
                <a:gd name="T5" fmla="*/ 101 h 101"/>
                <a:gd name="T6" fmla="*/ 0 w 31"/>
                <a:gd name="T7" fmla="*/ 101 h 101"/>
                <a:gd name="T8" fmla="*/ 4 w 31"/>
                <a:gd name="T9" fmla="*/ 90 h 101"/>
                <a:gd name="T10" fmla="*/ 31 w 31"/>
                <a:gd name="T11" fmla="*/ 0 h 101"/>
              </a:gdLst>
              <a:ahLst/>
              <a:cxnLst>
                <a:cxn ang="0">
                  <a:pos x="T0" y="T1"/>
                </a:cxn>
                <a:cxn ang="0">
                  <a:pos x="T2" y="T3"/>
                </a:cxn>
                <a:cxn ang="0">
                  <a:pos x="T4" y="T5"/>
                </a:cxn>
                <a:cxn ang="0">
                  <a:pos x="T6" y="T7"/>
                </a:cxn>
                <a:cxn ang="0">
                  <a:pos x="T8" y="T9"/>
                </a:cxn>
                <a:cxn ang="0">
                  <a:pos x="T10" y="T11"/>
                </a:cxn>
              </a:cxnLst>
              <a:rect l="0" t="0" r="r" b="b"/>
              <a:pathLst>
                <a:path w="31" h="101">
                  <a:moveTo>
                    <a:pt x="31" y="0"/>
                  </a:moveTo>
                  <a:cubicBezTo>
                    <a:pt x="23" y="25"/>
                    <a:pt x="16" y="49"/>
                    <a:pt x="8" y="73"/>
                  </a:cubicBezTo>
                  <a:cubicBezTo>
                    <a:pt x="5" y="82"/>
                    <a:pt x="3" y="92"/>
                    <a:pt x="0" y="101"/>
                  </a:cubicBezTo>
                  <a:cubicBezTo>
                    <a:pt x="0" y="101"/>
                    <a:pt x="0" y="101"/>
                    <a:pt x="0" y="101"/>
                  </a:cubicBezTo>
                  <a:cubicBezTo>
                    <a:pt x="1" y="97"/>
                    <a:pt x="3" y="94"/>
                    <a:pt x="4" y="90"/>
                  </a:cubicBezTo>
                  <a:cubicBezTo>
                    <a:pt x="12" y="61"/>
                    <a:pt x="21" y="31"/>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65">
              <a:extLst>
                <a:ext uri="{FF2B5EF4-FFF2-40B4-BE49-F238E27FC236}">
                  <a16:creationId xmlns:a16="http://schemas.microsoft.com/office/drawing/2014/main" id="{55BEF3E1-AC79-4394-AD9E-5BD762C0D0A7}"/>
                </a:ext>
              </a:extLst>
            </p:cNvPr>
            <p:cNvSpPr>
              <a:spLocks/>
            </p:cNvSpPr>
            <p:nvPr/>
          </p:nvSpPr>
          <p:spPr bwMode="auto">
            <a:xfrm>
              <a:off x="3860512" y="4429948"/>
              <a:ext cx="260463" cy="403297"/>
            </a:xfrm>
            <a:custGeom>
              <a:avLst/>
              <a:gdLst>
                <a:gd name="T0" fmla="*/ 279 w 279"/>
                <a:gd name="T1" fmla="*/ 0 h 432"/>
                <a:gd name="T2" fmla="*/ 161 w 279"/>
                <a:gd name="T3" fmla="*/ 0 h 432"/>
                <a:gd name="T4" fmla="*/ 0 w 279"/>
                <a:gd name="T5" fmla="*/ 375 h 432"/>
                <a:gd name="T6" fmla="*/ 33 w 279"/>
                <a:gd name="T7" fmla="*/ 432 h 432"/>
                <a:gd name="T8" fmla="*/ 279 w 279"/>
                <a:gd name="T9" fmla="*/ 0 h 432"/>
              </a:gdLst>
              <a:ahLst/>
              <a:cxnLst>
                <a:cxn ang="0">
                  <a:pos x="T0" y="T1"/>
                </a:cxn>
                <a:cxn ang="0">
                  <a:pos x="T2" y="T3"/>
                </a:cxn>
                <a:cxn ang="0">
                  <a:pos x="T4" y="T5"/>
                </a:cxn>
                <a:cxn ang="0">
                  <a:pos x="T6" y="T7"/>
                </a:cxn>
                <a:cxn ang="0">
                  <a:pos x="T8" y="T9"/>
                </a:cxn>
              </a:cxnLst>
              <a:rect l="0" t="0" r="r" b="b"/>
              <a:pathLst>
                <a:path w="279" h="432">
                  <a:moveTo>
                    <a:pt x="279" y="0"/>
                  </a:moveTo>
                  <a:lnTo>
                    <a:pt x="161" y="0"/>
                  </a:lnTo>
                  <a:lnTo>
                    <a:pt x="0" y="375"/>
                  </a:lnTo>
                  <a:lnTo>
                    <a:pt x="33" y="432"/>
                  </a:lnTo>
                  <a:lnTo>
                    <a:pt x="2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66">
              <a:extLst>
                <a:ext uri="{FF2B5EF4-FFF2-40B4-BE49-F238E27FC236}">
                  <a16:creationId xmlns:a16="http://schemas.microsoft.com/office/drawing/2014/main" id="{FE204F08-DB35-4D77-ADEE-76C5FF7D53F7}"/>
                </a:ext>
              </a:extLst>
            </p:cNvPr>
            <p:cNvSpPr>
              <a:spLocks/>
            </p:cNvSpPr>
            <p:nvPr/>
          </p:nvSpPr>
          <p:spPr bwMode="auto">
            <a:xfrm>
              <a:off x="3860512" y="4429948"/>
              <a:ext cx="260463" cy="403297"/>
            </a:xfrm>
            <a:custGeom>
              <a:avLst/>
              <a:gdLst>
                <a:gd name="T0" fmla="*/ 279 w 279"/>
                <a:gd name="T1" fmla="*/ 0 h 432"/>
                <a:gd name="T2" fmla="*/ 161 w 279"/>
                <a:gd name="T3" fmla="*/ 0 h 432"/>
                <a:gd name="T4" fmla="*/ 0 w 279"/>
                <a:gd name="T5" fmla="*/ 375 h 432"/>
                <a:gd name="T6" fmla="*/ 33 w 279"/>
                <a:gd name="T7" fmla="*/ 432 h 432"/>
                <a:gd name="T8" fmla="*/ 279 w 279"/>
                <a:gd name="T9" fmla="*/ 0 h 432"/>
              </a:gdLst>
              <a:ahLst/>
              <a:cxnLst>
                <a:cxn ang="0">
                  <a:pos x="T0" y="T1"/>
                </a:cxn>
                <a:cxn ang="0">
                  <a:pos x="T2" y="T3"/>
                </a:cxn>
                <a:cxn ang="0">
                  <a:pos x="T4" y="T5"/>
                </a:cxn>
                <a:cxn ang="0">
                  <a:pos x="T6" y="T7"/>
                </a:cxn>
                <a:cxn ang="0">
                  <a:pos x="T8" y="T9"/>
                </a:cxn>
              </a:cxnLst>
              <a:rect l="0" t="0" r="r" b="b"/>
              <a:pathLst>
                <a:path w="279" h="432">
                  <a:moveTo>
                    <a:pt x="279" y="0"/>
                  </a:moveTo>
                  <a:lnTo>
                    <a:pt x="161" y="0"/>
                  </a:lnTo>
                  <a:lnTo>
                    <a:pt x="0" y="375"/>
                  </a:lnTo>
                  <a:lnTo>
                    <a:pt x="33" y="432"/>
                  </a:lnTo>
                  <a:lnTo>
                    <a:pt x="27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67">
              <a:extLst>
                <a:ext uri="{FF2B5EF4-FFF2-40B4-BE49-F238E27FC236}">
                  <a16:creationId xmlns:a16="http://schemas.microsoft.com/office/drawing/2014/main" id="{467E3935-3139-453D-9714-ACCB7CF26135}"/>
                </a:ext>
              </a:extLst>
            </p:cNvPr>
            <p:cNvSpPr>
              <a:spLocks/>
            </p:cNvSpPr>
            <p:nvPr/>
          </p:nvSpPr>
          <p:spPr bwMode="auto">
            <a:xfrm>
              <a:off x="4050957" y="4429948"/>
              <a:ext cx="716972" cy="478915"/>
            </a:xfrm>
            <a:custGeom>
              <a:avLst/>
              <a:gdLst>
                <a:gd name="T0" fmla="*/ 768 w 768"/>
                <a:gd name="T1" fmla="*/ 0 h 513"/>
                <a:gd name="T2" fmla="*/ 293 w 768"/>
                <a:gd name="T3" fmla="*/ 0 h 513"/>
                <a:gd name="T4" fmla="*/ 0 w 768"/>
                <a:gd name="T5" fmla="*/ 513 h 513"/>
                <a:gd name="T6" fmla="*/ 550 w 768"/>
                <a:gd name="T7" fmla="*/ 513 h 513"/>
                <a:gd name="T8" fmla="*/ 768 w 768"/>
                <a:gd name="T9" fmla="*/ 0 h 513"/>
              </a:gdLst>
              <a:ahLst/>
              <a:cxnLst>
                <a:cxn ang="0">
                  <a:pos x="T0" y="T1"/>
                </a:cxn>
                <a:cxn ang="0">
                  <a:pos x="T2" y="T3"/>
                </a:cxn>
                <a:cxn ang="0">
                  <a:pos x="T4" y="T5"/>
                </a:cxn>
                <a:cxn ang="0">
                  <a:pos x="T6" y="T7"/>
                </a:cxn>
                <a:cxn ang="0">
                  <a:pos x="T8" y="T9"/>
                </a:cxn>
              </a:cxnLst>
              <a:rect l="0" t="0" r="r" b="b"/>
              <a:pathLst>
                <a:path w="768" h="513">
                  <a:moveTo>
                    <a:pt x="768" y="0"/>
                  </a:moveTo>
                  <a:lnTo>
                    <a:pt x="293" y="0"/>
                  </a:lnTo>
                  <a:lnTo>
                    <a:pt x="0" y="513"/>
                  </a:lnTo>
                  <a:lnTo>
                    <a:pt x="550" y="513"/>
                  </a:lnTo>
                  <a:lnTo>
                    <a:pt x="7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68">
              <a:extLst>
                <a:ext uri="{FF2B5EF4-FFF2-40B4-BE49-F238E27FC236}">
                  <a16:creationId xmlns:a16="http://schemas.microsoft.com/office/drawing/2014/main" id="{1827CF90-F894-4B51-9D38-9C4D39340C7E}"/>
                </a:ext>
              </a:extLst>
            </p:cNvPr>
            <p:cNvSpPr>
              <a:spLocks/>
            </p:cNvSpPr>
            <p:nvPr/>
          </p:nvSpPr>
          <p:spPr bwMode="auto">
            <a:xfrm>
              <a:off x="4050957" y="4429948"/>
              <a:ext cx="716972" cy="478915"/>
            </a:xfrm>
            <a:custGeom>
              <a:avLst/>
              <a:gdLst>
                <a:gd name="T0" fmla="*/ 768 w 768"/>
                <a:gd name="T1" fmla="*/ 0 h 513"/>
                <a:gd name="T2" fmla="*/ 293 w 768"/>
                <a:gd name="T3" fmla="*/ 0 h 513"/>
                <a:gd name="T4" fmla="*/ 0 w 768"/>
                <a:gd name="T5" fmla="*/ 513 h 513"/>
                <a:gd name="T6" fmla="*/ 550 w 768"/>
                <a:gd name="T7" fmla="*/ 513 h 513"/>
                <a:gd name="T8" fmla="*/ 768 w 768"/>
                <a:gd name="T9" fmla="*/ 0 h 513"/>
              </a:gdLst>
              <a:ahLst/>
              <a:cxnLst>
                <a:cxn ang="0">
                  <a:pos x="T0" y="T1"/>
                </a:cxn>
                <a:cxn ang="0">
                  <a:pos x="T2" y="T3"/>
                </a:cxn>
                <a:cxn ang="0">
                  <a:pos x="T4" y="T5"/>
                </a:cxn>
                <a:cxn ang="0">
                  <a:pos x="T6" y="T7"/>
                </a:cxn>
                <a:cxn ang="0">
                  <a:pos x="T8" y="T9"/>
                </a:cxn>
              </a:cxnLst>
              <a:rect l="0" t="0" r="r" b="b"/>
              <a:pathLst>
                <a:path w="768" h="513">
                  <a:moveTo>
                    <a:pt x="768" y="0"/>
                  </a:moveTo>
                  <a:lnTo>
                    <a:pt x="293" y="0"/>
                  </a:lnTo>
                  <a:lnTo>
                    <a:pt x="0" y="513"/>
                  </a:lnTo>
                  <a:lnTo>
                    <a:pt x="550" y="513"/>
                  </a:lnTo>
                  <a:lnTo>
                    <a:pt x="76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69">
              <a:extLst>
                <a:ext uri="{FF2B5EF4-FFF2-40B4-BE49-F238E27FC236}">
                  <a16:creationId xmlns:a16="http://schemas.microsoft.com/office/drawing/2014/main" id="{1F420935-57D4-4512-B18C-F1401B47EF9D}"/>
                </a:ext>
              </a:extLst>
            </p:cNvPr>
            <p:cNvSpPr>
              <a:spLocks/>
            </p:cNvSpPr>
            <p:nvPr/>
          </p:nvSpPr>
          <p:spPr bwMode="auto">
            <a:xfrm>
              <a:off x="5122681" y="4429948"/>
              <a:ext cx="415433" cy="478915"/>
            </a:xfrm>
            <a:custGeom>
              <a:avLst/>
              <a:gdLst>
                <a:gd name="T0" fmla="*/ 445 w 445"/>
                <a:gd name="T1" fmla="*/ 0 h 513"/>
                <a:gd name="T2" fmla="*/ 291 w 445"/>
                <a:gd name="T3" fmla="*/ 0 h 513"/>
                <a:gd name="T4" fmla="*/ 0 w 445"/>
                <a:gd name="T5" fmla="*/ 513 h 513"/>
                <a:gd name="T6" fmla="*/ 227 w 445"/>
                <a:gd name="T7" fmla="*/ 513 h 513"/>
                <a:gd name="T8" fmla="*/ 445 w 445"/>
                <a:gd name="T9" fmla="*/ 0 h 513"/>
              </a:gdLst>
              <a:ahLst/>
              <a:cxnLst>
                <a:cxn ang="0">
                  <a:pos x="T0" y="T1"/>
                </a:cxn>
                <a:cxn ang="0">
                  <a:pos x="T2" y="T3"/>
                </a:cxn>
                <a:cxn ang="0">
                  <a:pos x="T4" y="T5"/>
                </a:cxn>
                <a:cxn ang="0">
                  <a:pos x="T6" y="T7"/>
                </a:cxn>
                <a:cxn ang="0">
                  <a:pos x="T8" y="T9"/>
                </a:cxn>
              </a:cxnLst>
              <a:rect l="0" t="0" r="r" b="b"/>
              <a:pathLst>
                <a:path w="445" h="513">
                  <a:moveTo>
                    <a:pt x="445" y="0"/>
                  </a:moveTo>
                  <a:lnTo>
                    <a:pt x="291" y="0"/>
                  </a:lnTo>
                  <a:lnTo>
                    <a:pt x="0" y="513"/>
                  </a:lnTo>
                  <a:lnTo>
                    <a:pt x="227" y="513"/>
                  </a:lnTo>
                  <a:lnTo>
                    <a:pt x="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70">
              <a:extLst>
                <a:ext uri="{FF2B5EF4-FFF2-40B4-BE49-F238E27FC236}">
                  <a16:creationId xmlns:a16="http://schemas.microsoft.com/office/drawing/2014/main" id="{AB81D00B-42BE-4849-9568-BCD5F305A54D}"/>
                </a:ext>
              </a:extLst>
            </p:cNvPr>
            <p:cNvSpPr>
              <a:spLocks/>
            </p:cNvSpPr>
            <p:nvPr/>
          </p:nvSpPr>
          <p:spPr bwMode="auto">
            <a:xfrm>
              <a:off x="5122681" y="4429948"/>
              <a:ext cx="415433" cy="478915"/>
            </a:xfrm>
            <a:custGeom>
              <a:avLst/>
              <a:gdLst>
                <a:gd name="T0" fmla="*/ 445 w 445"/>
                <a:gd name="T1" fmla="*/ 0 h 513"/>
                <a:gd name="T2" fmla="*/ 291 w 445"/>
                <a:gd name="T3" fmla="*/ 0 h 513"/>
                <a:gd name="T4" fmla="*/ 0 w 445"/>
                <a:gd name="T5" fmla="*/ 513 h 513"/>
                <a:gd name="T6" fmla="*/ 227 w 445"/>
                <a:gd name="T7" fmla="*/ 513 h 513"/>
                <a:gd name="T8" fmla="*/ 445 w 445"/>
                <a:gd name="T9" fmla="*/ 0 h 513"/>
              </a:gdLst>
              <a:ahLst/>
              <a:cxnLst>
                <a:cxn ang="0">
                  <a:pos x="T0" y="T1"/>
                </a:cxn>
                <a:cxn ang="0">
                  <a:pos x="T2" y="T3"/>
                </a:cxn>
                <a:cxn ang="0">
                  <a:pos x="T4" y="T5"/>
                </a:cxn>
                <a:cxn ang="0">
                  <a:pos x="T6" y="T7"/>
                </a:cxn>
                <a:cxn ang="0">
                  <a:pos x="T8" y="T9"/>
                </a:cxn>
              </a:cxnLst>
              <a:rect l="0" t="0" r="r" b="b"/>
              <a:pathLst>
                <a:path w="445" h="513">
                  <a:moveTo>
                    <a:pt x="445" y="0"/>
                  </a:moveTo>
                  <a:lnTo>
                    <a:pt x="291" y="0"/>
                  </a:lnTo>
                  <a:lnTo>
                    <a:pt x="0" y="513"/>
                  </a:lnTo>
                  <a:lnTo>
                    <a:pt x="227" y="513"/>
                  </a:lnTo>
                  <a:lnTo>
                    <a:pt x="44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71">
              <a:extLst>
                <a:ext uri="{FF2B5EF4-FFF2-40B4-BE49-F238E27FC236}">
                  <a16:creationId xmlns:a16="http://schemas.microsoft.com/office/drawing/2014/main" id="{D02A8ADF-AAE3-4F0D-8843-0BF6BFBCF36D}"/>
                </a:ext>
              </a:extLst>
            </p:cNvPr>
            <p:cNvSpPr>
              <a:spLocks/>
            </p:cNvSpPr>
            <p:nvPr/>
          </p:nvSpPr>
          <p:spPr bwMode="auto">
            <a:xfrm>
              <a:off x="5959149" y="4429948"/>
              <a:ext cx="564803" cy="478915"/>
            </a:xfrm>
            <a:custGeom>
              <a:avLst/>
              <a:gdLst>
                <a:gd name="T0" fmla="*/ 256 w 256"/>
                <a:gd name="T1" fmla="*/ 0 h 217"/>
                <a:gd name="T2" fmla="*/ 124 w 256"/>
                <a:gd name="T3" fmla="*/ 0 h 217"/>
                <a:gd name="T4" fmla="*/ 0 w 256"/>
                <a:gd name="T5" fmla="*/ 217 h 217"/>
                <a:gd name="T6" fmla="*/ 181 w 256"/>
                <a:gd name="T7" fmla="*/ 217 h 217"/>
                <a:gd name="T8" fmla="*/ 213 w 256"/>
                <a:gd name="T9" fmla="*/ 142 h 217"/>
                <a:gd name="T10" fmla="*/ 221 w 256"/>
                <a:gd name="T11" fmla="*/ 116 h 217"/>
                <a:gd name="T12" fmla="*/ 223 w 256"/>
                <a:gd name="T13" fmla="*/ 106 h 217"/>
                <a:gd name="T14" fmla="*/ 256 w 256"/>
                <a:gd name="T15" fmla="*/ 0 h 217"/>
                <a:gd name="T16" fmla="*/ 256 w 256"/>
                <a:gd name="T1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17">
                  <a:moveTo>
                    <a:pt x="256" y="0"/>
                  </a:moveTo>
                  <a:cubicBezTo>
                    <a:pt x="124" y="0"/>
                    <a:pt x="124" y="0"/>
                    <a:pt x="124" y="0"/>
                  </a:cubicBezTo>
                  <a:cubicBezTo>
                    <a:pt x="0" y="217"/>
                    <a:pt x="0" y="217"/>
                    <a:pt x="0" y="217"/>
                  </a:cubicBezTo>
                  <a:cubicBezTo>
                    <a:pt x="181" y="217"/>
                    <a:pt x="181" y="217"/>
                    <a:pt x="181" y="217"/>
                  </a:cubicBezTo>
                  <a:cubicBezTo>
                    <a:pt x="213" y="142"/>
                    <a:pt x="213" y="142"/>
                    <a:pt x="213" y="142"/>
                  </a:cubicBezTo>
                  <a:cubicBezTo>
                    <a:pt x="215" y="133"/>
                    <a:pt x="218" y="125"/>
                    <a:pt x="221" y="116"/>
                  </a:cubicBezTo>
                  <a:cubicBezTo>
                    <a:pt x="221" y="113"/>
                    <a:pt x="222" y="110"/>
                    <a:pt x="223" y="106"/>
                  </a:cubicBezTo>
                  <a:cubicBezTo>
                    <a:pt x="234" y="72"/>
                    <a:pt x="245" y="37"/>
                    <a:pt x="256" y="0"/>
                  </a:cubicBezTo>
                  <a:cubicBezTo>
                    <a:pt x="256" y="0"/>
                    <a:pt x="256" y="0"/>
                    <a:pt x="25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5" name="Grand Title">
            <a:extLst>
              <a:ext uri="{FF2B5EF4-FFF2-40B4-BE49-F238E27FC236}">
                <a16:creationId xmlns:a16="http://schemas.microsoft.com/office/drawing/2014/main" id="{A823A066-F466-4F67-B4B3-2CED6C58D30C}"/>
              </a:ext>
            </a:extLst>
          </p:cNvPr>
          <p:cNvSpPr txBox="1"/>
          <p:nvPr/>
        </p:nvSpPr>
        <p:spPr>
          <a:xfrm>
            <a:off x="325483" y="1842704"/>
            <a:ext cx="6517990" cy="1292662"/>
          </a:xfrm>
          <a:prstGeom prst="rect">
            <a:avLst/>
          </a:prstGeom>
          <a:noFill/>
        </p:spPr>
        <p:txBody>
          <a:bodyPr wrap="square" lIns="0" tIns="0" rIns="0" bIns="0" rtlCol="0" anchor="t" anchorCtr="0">
            <a:spAutoFit/>
          </a:bodyPr>
          <a:lstStyle/>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INDEPENDENT HOTEL MANAGEMENT</a:t>
            </a:r>
          </a:p>
          <a:p>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THIRD PARTY OPERATOR (TPO)</a:t>
            </a:r>
            <a:endParaRPr lang="en-ID"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7" name="Group 106">
            <a:extLst>
              <a:ext uri="{FF2B5EF4-FFF2-40B4-BE49-F238E27FC236}">
                <a16:creationId xmlns:a16="http://schemas.microsoft.com/office/drawing/2014/main" id="{6C7C18D6-EA9A-4CE7-AF32-3DA206A7A586}"/>
              </a:ext>
            </a:extLst>
          </p:cNvPr>
          <p:cNvGrpSpPr/>
          <p:nvPr/>
        </p:nvGrpSpPr>
        <p:grpSpPr>
          <a:xfrm>
            <a:off x="936222" y="3755732"/>
            <a:ext cx="4026756" cy="502702"/>
            <a:chOff x="1496506" y="3982847"/>
            <a:chExt cx="4027280" cy="502767"/>
          </a:xfrm>
        </p:grpSpPr>
        <p:sp>
          <p:nvSpPr>
            <p:cNvPr id="108" name="TextBox 107">
              <a:extLst>
                <a:ext uri="{FF2B5EF4-FFF2-40B4-BE49-F238E27FC236}">
                  <a16:creationId xmlns:a16="http://schemas.microsoft.com/office/drawing/2014/main" id="{EEF6A671-07A3-42A6-8B6D-2DE83F86D9BB}"/>
                </a:ext>
              </a:extLst>
            </p:cNvPr>
            <p:cNvSpPr txBox="1"/>
            <p:nvPr/>
          </p:nvSpPr>
          <p:spPr>
            <a:xfrm>
              <a:off x="1778016" y="3982847"/>
              <a:ext cx="3745770" cy="502767"/>
            </a:xfrm>
            <a:prstGeom prst="rect">
              <a:avLst/>
            </a:prstGeom>
            <a:noFill/>
          </p:spPr>
          <p:txBody>
            <a:bodyPr wrap="square" rtlCol="0">
              <a:spAutoFit/>
            </a:bodyPr>
            <a:lstStyle/>
            <a:p>
              <a:pPr>
                <a:lnSpc>
                  <a:spcPct val="150000"/>
                </a:lnSpc>
              </a:pPr>
              <a:r>
                <a:rPr lang="en-US" sz="2000" dirty="0">
                  <a:solidFill>
                    <a:schemeClr val="bg1"/>
                  </a:solidFill>
                  <a:latin typeface="Roboto Light" panose="02000000000000000000" pitchFamily="2" charset="0"/>
                  <a:ea typeface="Roboto Light" panose="02000000000000000000" pitchFamily="2" charset="0"/>
                  <a:cs typeface="Open Sans" panose="020B0606030504020204" pitchFamily="34" charset="0"/>
                </a:rPr>
                <a:t>+66  848794105 / 818915494</a:t>
              </a:r>
            </a:p>
          </p:txBody>
        </p:sp>
        <p:pic>
          <p:nvPicPr>
            <p:cNvPr id="109" name="Graphic 108">
              <a:extLst>
                <a:ext uri="{FF2B5EF4-FFF2-40B4-BE49-F238E27FC236}">
                  <a16:creationId xmlns:a16="http://schemas.microsoft.com/office/drawing/2014/main" id="{3B780DA2-7A13-4D7E-9540-6706CD215D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96506" y="4184837"/>
              <a:ext cx="200849" cy="200849"/>
            </a:xfrm>
            <a:prstGeom prst="rect">
              <a:avLst/>
            </a:prstGeom>
          </p:spPr>
        </p:pic>
      </p:grpSp>
      <p:grpSp>
        <p:nvGrpSpPr>
          <p:cNvPr id="110" name="Group 109">
            <a:extLst>
              <a:ext uri="{FF2B5EF4-FFF2-40B4-BE49-F238E27FC236}">
                <a16:creationId xmlns:a16="http://schemas.microsoft.com/office/drawing/2014/main" id="{32363844-834F-42E7-85C7-240F440F0567}"/>
              </a:ext>
            </a:extLst>
          </p:cNvPr>
          <p:cNvGrpSpPr/>
          <p:nvPr/>
        </p:nvGrpSpPr>
        <p:grpSpPr>
          <a:xfrm>
            <a:off x="936222" y="4132942"/>
            <a:ext cx="7676240" cy="502702"/>
            <a:chOff x="1499060" y="4736387"/>
            <a:chExt cx="7677240" cy="502767"/>
          </a:xfrm>
        </p:grpSpPr>
        <p:sp>
          <p:nvSpPr>
            <p:cNvPr id="111" name="TextBox 110">
              <a:extLst>
                <a:ext uri="{FF2B5EF4-FFF2-40B4-BE49-F238E27FC236}">
                  <a16:creationId xmlns:a16="http://schemas.microsoft.com/office/drawing/2014/main" id="{CB341F75-C34B-4E40-AF0F-F2C2BDCAD8B6}"/>
                </a:ext>
              </a:extLst>
            </p:cNvPr>
            <p:cNvSpPr txBox="1"/>
            <p:nvPr/>
          </p:nvSpPr>
          <p:spPr>
            <a:xfrm>
              <a:off x="1763052" y="4736387"/>
              <a:ext cx="7413248" cy="502767"/>
            </a:xfrm>
            <a:prstGeom prst="rect">
              <a:avLst/>
            </a:prstGeom>
            <a:noFill/>
          </p:spPr>
          <p:txBody>
            <a:bodyPr wrap="square" rtlCol="0">
              <a:spAutoFit/>
            </a:bodyPr>
            <a:lstStyle/>
            <a:p>
              <a:pPr>
                <a:lnSpc>
                  <a:spcPct val="150000"/>
                </a:lnSpc>
              </a:pPr>
              <a:r>
                <a:rPr lang="en-US" sz="2000" dirty="0">
                  <a:solidFill>
                    <a:schemeClr val="bg1"/>
                  </a:solidFill>
                  <a:latin typeface="Roboto Light" panose="02000000000000000000" pitchFamily="2" charset="0"/>
                  <a:ea typeface="Roboto Light" panose="02000000000000000000" pitchFamily="2" charset="0"/>
                  <a:cs typeface="Open Sans" panose="020B0606030504020204" pitchFamily="34" charset="0"/>
                </a:rPr>
                <a:t>info@beaconskyhospitality.com</a:t>
              </a:r>
            </a:p>
          </p:txBody>
        </p:sp>
        <p:pic>
          <p:nvPicPr>
            <p:cNvPr id="112" name="Graphic 111">
              <a:extLst>
                <a:ext uri="{FF2B5EF4-FFF2-40B4-BE49-F238E27FC236}">
                  <a16:creationId xmlns:a16="http://schemas.microsoft.com/office/drawing/2014/main" id="{68345D40-685D-4763-B1BD-D9DF2447DA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9060" y="4963447"/>
              <a:ext cx="198295" cy="198295"/>
            </a:xfrm>
            <a:prstGeom prst="rect">
              <a:avLst/>
            </a:prstGeom>
          </p:spPr>
        </p:pic>
      </p:grpSp>
      <p:grpSp>
        <p:nvGrpSpPr>
          <p:cNvPr id="113" name="Group 112">
            <a:extLst>
              <a:ext uri="{FF2B5EF4-FFF2-40B4-BE49-F238E27FC236}">
                <a16:creationId xmlns:a16="http://schemas.microsoft.com/office/drawing/2014/main" id="{B22D6C79-79B1-4533-9FBD-867226F0C9CD}"/>
              </a:ext>
            </a:extLst>
          </p:cNvPr>
          <p:cNvGrpSpPr/>
          <p:nvPr/>
        </p:nvGrpSpPr>
        <p:grpSpPr>
          <a:xfrm>
            <a:off x="936224" y="4531424"/>
            <a:ext cx="7676241" cy="502637"/>
            <a:chOff x="1070291" y="5783868"/>
            <a:chExt cx="7677241" cy="502702"/>
          </a:xfrm>
        </p:grpSpPr>
        <p:pic>
          <p:nvPicPr>
            <p:cNvPr id="114" name="Graphic 113">
              <a:extLst>
                <a:ext uri="{FF2B5EF4-FFF2-40B4-BE49-F238E27FC236}">
                  <a16:creationId xmlns:a16="http://schemas.microsoft.com/office/drawing/2014/main" id="{921AA2B0-9540-400F-B84B-02483192EE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0291" y="6038175"/>
              <a:ext cx="198296" cy="198296"/>
            </a:xfrm>
            <a:prstGeom prst="rect">
              <a:avLst/>
            </a:prstGeom>
          </p:spPr>
        </p:pic>
        <p:sp>
          <p:nvSpPr>
            <p:cNvPr id="115" name="TextBox 114">
              <a:extLst>
                <a:ext uri="{FF2B5EF4-FFF2-40B4-BE49-F238E27FC236}">
                  <a16:creationId xmlns:a16="http://schemas.microsoft.com/office/drawing/2014/main" id="{5D276E9E-563C-428C-9C60-DB4DE70842E6}"/>
                </a:ext>
              </a:extLst>
            </p:cNvPr>
            <p:cNvSpPr txBox="1"/>
            <p:nvPr/>
          </p:nvSpPr>
          <p:spPr>
            <a:xfrm>
              <a:off x="1334284" y="5783868"/>
              <a:ext cx="7413248" cy="502702"/>
            </a:xfrm>
            <a:prstGeom prst="rect">
              <a:avLst/>
            </a:prstGeom>
            <a:noFill/>
          </p:spPr>
          <p:txBody>
            <a:bodyPr wrap="square" rtlCol="0">
              <a:spAutoFit/>
            </a:bodyPr>
            <a:lstStyle/>
            <a:p>
              <a:pPr>
                <a:lnSpc>
                  <a:spcPct val="150000"/>
                </a:lnSpc>
              </a:pPr>
              <a:r>
                <a:rPr lang="en-US" sz="2000" dirty="0">
                  <a:solidFill>
                    <a:schemeClr val="bg1"/>
                  </a:solidFill>
                  <a:latin typeface="Roboto Light" panose="02000000000000000000" pitchFamily="2" charset="0"/>
                  <a:ea typeface="Roboto Light" panose="02000000000000000000" pitchFamily="2" charset="0"/>
                  <a:cs typeface="Open Sans" panose="020B0606030504020204" pitchFamily="34" charset="0"/>
                </a:rPr>
                <a:t>www.beaconskyhospitality.com</a:t>
              </a:r>
            </a:p>
          </p:txBody>
        </p:sp>
      </p:grpSp>
      <p:pic>
        <p:nvPicPr>
          <p:cNvPr id="12" name="Picture 11">
            <a:extLst>
              <a:ext uri="{FF2B5EF4-FFF2-40B4-BE49-F238E27FC236}">
                <a16:creationId xmlns:a16="http://schemas.microsoft.com/office/drawing/2014/main" id="{4733D793-0F76-4743-A8A0-307C2863F8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60487" y="240387"/>
            <a:ext cx="1898443" cy="592982"/>
          </a:xfrm>
          <a:prstGeom prst="rect">
            <a:avLst/>
          </a:prstGeom>
        </p:spPr>
      </p:pic>
      <p:pic>
        <p:nvPicPr>
          <p:cNvPr id="14" name="Picture 13">
            <a:extLst>
              <a:ext uri="{FF2B5EF4-FFF2-40B4-BE49-F238E27FC236}">
                <a16:creationId xmlns:a16="http://schemas.microsoft.com/office/drawing/2014/main" id="{5A838B66-E36D-4E64-AC3A-73572A413441}"/>
              </a:ext>
            </a:extLst>
          </p:cNvPr>
          <p:cNvPicPr>
            <a:picLocks noChangeAspect="1"/>
          </p:cNvPicPr>
          <p:nvPr/>
        </p:nvPicPr>
        <p:blipFill rotWithShape="1">
          <a:blip r:embed="rId9">
            <a:extLst>
              <a:ext uri="{28A0092B-C50C-407E-A947-70E740481C1C}">
                <a14:useLocalDpi xmlns:a14="http://schemas.microsoft.com/office/drawing/2010/main" val="0"/>
              </a:ext>
            </a:extLst>
          </a:blip>
          <a:srcRect t="38243" b="25089"/>
          <a:stretch/>
        </p:blipFill>
        <p:spPr>
          <a:xfrm>
            <a:off x="7027388" y="2806548"/>
            <a:ext cx="3511164" cy="1243580"/>
          </a:xfrm>
          <a:prstGeom prst="rect">
            <a:avLst/>
          </a:prstGeom>
        </p:spPr>
      </p:pic>
    </p:spTree>
    <p:extLst>
      <p:ext uri="{BB962C8B-B14F-4D97-AF65-F5344CB8AC3E}">
        <p14:creationId xmlns:p14="http://schemas.microsoft.com/office/powerpoint/2010/main" val="9728585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1000" fill="hold"/>
                                        <p:tgtEl>
                                          <p:spTgt spid="105"/>
                                        </p:tgtEl>
                                        <p:attrNameLst>
                                          <p:attrName>ppt_w</p:attrName>
                                        </p:attrNameLst>
                                      </p:cBhvr>
                                      <p:tavLst>
                                        <p:tav tm="0">
                                          <p:val>
                                            <p:strVal val="#ppt_w+.3"/>
                                          </p:val>
                                        </p:tav>
                                        <p:tav tm="100000">
                                          <p:val>
                                            <p:strVal val="#ppt_w"/>
                                          </p:val>
                                        </p:tav>
                                      </p:tavLst>
                                    </p:anim>
                                    <p:anim calcmode="lin" valueType="num">
                                      <p:cBhvr>
                                        <p:cTn id="8" dur="1000" fill="hold"/>
                                        <p:tgtEl>
                                          <p:spTgt spid="105"/>
                                        </p:tgtEl>
                                        <p:attrNameLst>
                                          <p:attrName>ppt_h</p:attrName>
                                        </p:attrNameLst>
                                      </p:cBhvr>
                                      <p:tavLst>
                                        <p:tav tm="0">
                                          <p:val>
                                            <p:strVal val="#ppt_h"/>
                                          </p:val>
                                        </p:tav>
                                        <p:tav tm="100000">
                                          <p:val>
                                            <p:strVal val="#ppt_h"/>
                                          </p:val>
                                        </p:tav>
                                      </p:tavLst>
                                    </p:anim>
                                    <p:animEffect transition="in" filter="fade">
                                      <p:cBhvr>
                                        <p:cTn id="9" dur="1000"/>
                                        <p:tgtEl>
                                          <p:spTgt spid="105"/>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p:cTn id="13" dur="1000" fill="hold"/>
                                        <p:tgtEl>
                                          <p:spTgt spid="107"/>
                                        </p:tgtEl>
                                        <p:attrNameLst>
                                          <p:attrName>ppt_w</p:attrName>
                                        </p:attrNameLst>
                                      </p:cBhvr>
                                      <p:tavLst>
                                        <p:tav tm="0">
                                          <p:val>
                                            <p:strVal val="#ppt_w+.3"/>
                                          </p:val>
                                        </p:tav>
                                        <p:tav tm="100000">
                                          <p:val>
                                            <p:strVal val="#ppt_w"/>
                                          </p:val>
                                        </p:tav>
                                      </p:tavLst>
                                    </p:anim>
                                    <p:anim calcmode="lin" valueType="num">
                                      <p:cBhvr>
                                        <p:cTn id="14" dur="1000" fill="hold"/>
                                        <p:tgtEl>
                                          <p:spTgt spid="107"/>
                                        </p:tgtEl>
                                        <p:attrNameLst>
                                          <p:attrName>ppt_h</p:attrName>
                                        </p:attrNameLst>
                                      </p:cBhvr>
                                      <p:tavLst>
                                        <p:tav tm="0">
                                          <p:val>
                                            <p:strVal val="#ppt_h"/>
                                          </p:val>
                                        </p:tav>
                                        <p:tav tm="100000">
                                          <p:val>
                                            <p:strVal val="#ppt_h"/>
                                          </p:val>
                                        </p:tav>
                                      </p:tavLst>
                                    </p:anim>
                                    <p:animEffect transition="in" filter="fade">
                                      <p:cBhvr>
                                        <p:cTn id="15" dur="1000"/>
                                        <p:tgtEl>
                                          <p:spTgt spid="107"/>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10"/>
                                        </p:tgtEl>
                                        <p:attrNameLst>
                                          <p:attrName>style.visibility</p:attrName>
                                        </p:attrNameLst>
                                      </p:cBhvr>
                                      <p:to>
                                        <p:strVal val="visible"/>
                                      </p:to>
                                    </p:set>
                                    <p:anim calcmode="lin" valueType="num">
                                      <p:cBhvr>
                                        <p:cTn id="19" dur="1000" fill="hold"/>
                                        <p:tgtEl>
                                          <p:spTgt spid="110"/>
                                        </p:tgtEl>
                                        <p:attrNameLst>
                                          <p:attrName>ppt_w</p:attrName>
                                        </p:attrNameLst>
                                      </p:cBhvr>
                                      <p:tavLst>
                                        <p:tav tm="0">
                                          <p:val>
                                            <p:strVal val="#ppt_w+.3"/>
                                          </p:val>
                                        </p:tav>
                                        <p:tav tm="100000">
                                          <p:val>
                                            <p:strVal val="#ppt_w"/>
                                          </p:val>
                                        </p:tav>
                                      </p:tavLst>
                                    </p:anim>
                                    <p:anim calcmode="lin" valueType="num">
                                      <p:cBhvr>
                                        <p:cTn id="20" dur="1000" fill="hold"/>
                                        <p:tgtEl>
                                          <p:spTgt spid="110"/>
                                        </p:tgtEl>
                                        <p:attrNameLst>
                                          <p:attrName>ppt_h</p:attrName>
                                        </p:attrNameLst>
                                      </p:cBhvr>
                                      <p:tavLst>
                                        <p:tav tm="0">
                                          <p:val>
                                            <p:strVal val="#ppt_h"/>
                                          </p:val>
                                        </p:tav>
                                        <p:tav tm="100000">
                                          <p:val>
                                            <p:strVal val="#ppt_h"/>
                                          </p:val>
                                        </p:tav>
                                      </p:tavLst>
                                    </p:anim>
                                    <p:animEffect transition="in" filter="fade">
                                      <p:cBhvr>
                                        <p:cTn id="21" dur="1000"/>
                                        <p:tgtEl>
                                          <p:spTgt spid="110"/>
                                        </p:tgtEl>
                                      </p:cBhvr>
                                    </p:animEffect>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13"/>
                                        </p:tgtEl>
                                        <p:attrNameLst>
                                          <p:attrName>style.visibility</p:attrName>
                                        </p:attrNameLst>
                                      </p:cBhvr>
                                      <p:to>
                                        <p:strVal val="visible"/>
                                      </p:to>
                                    </p:set>
                                    <p:anim calcmode="lin" valueType="num">
                                      <p:cBhvr>
                                        <p:cTn id="25" dur="1000" fill="hold"/>
                                        <p:tgtEl>
                                          <p:spTgt spid="113"/>
                                        </p:tgtEl>
                                        <p:attrNameLst>
                                          <p:attrName>ppt_w</p:attrName>
                                        </p:attrNameLst>
                                      </p:cBhvr>
                                      <p:tavLst>
                                        <p:tav tm="0">
                                          <p:val>
                                            <p:strVal val="#ppt_w+.3"/>
                                          </p:val>
                                        </p:tav>
                                        <p:tav tm="100000">
                                          <p:val>
                                            <p:strVal val="#ppt_w"/>
                                          </p:val>
                                        </p:tav>
                                      </p:tavLst>
                                    </p:anim>
                                    <p:anim calcmode="lin" valueType="num">
                                      <p:cBhvr>
                                        <p:cTn id="26" dur="1000" fill="hold"/>
                                        <p:tgtEl>
                                          <p:spTgt spid="113"/>
                                        </p:tgtEl>
                                        <p:attrNameLst>
                                          <p:attrName>ppt_h</p:attrName>
                                        </p:attrNameLst>
                                      </p:cBhvr>
                                      <p:tavLst>
                                        <p:tav tm="0">
                                          <p:val>
                                            <p:strVal val="#ppt_h"/>
                                          </p:val>
                                        </p:tav>
                                        <p:tav tm="100000">
                                          <p:val>
                                            <p:strVal val="#ppt_h"/>
                                          </p:val>
                                        </p:tav>
                                      </p:tavLst>
                                    </p:anim>
                                    <p:animEffect transition="in" filter="fade">
                                      <p:cBhvr>
                                        <p:cTn id="2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AA58BE-5DC0-4996-B806-23245E0521CC}"/>
              </a:ext>
            </a:extLst>
          </p:cNvPr>
          <p:cNvGrpSpPr/>
          <p:nvPr/>
        </p:nvGrpSpPr>
        <p:grpSpPr>
          <a:xfrm>
            <a:off x="117194" y="153043"/>
            <a:ext cx="1542538" cy="142460"/>
            <a:chOff x="117194" y="153043"/>
            <a:chExt cx="1542538" cy="142460"/>
          </a:xfrm>
        </p:grpSpPr>
        <p:sp>
          <p:nvSpPr>
            <p:cNvPr id="3" name="PpHeader">
              <a:extLst>
                <a:ext uri="{FF2B5EF4-FFF2-40B4-BE49-F238E27FC236}">
                  <a16:creationId xmlns:a16="http://schemas.microsoft.com/office/drawing/2014/main" id="{4233E9FE-6C6E-4AEC-B9E3-BD1075D36673}"/>
                </a:ext>
              </a:extLst>
            </p:cNvPr>
            <p:cNvSpPr/>
            <p:nvPr/>
          </p:nvSpPr>
          <p:spPr>
            <a:xfrm>
              <a:off x="117194" y="153043"/>
              <a:ext cx="239163" cy="142460"/>
            </a:xfrm>
            <a:custGeom>
              <a:avLst/>
              <a:gdLst>
                <a:gd name="connsiteX0" fmla="*/ 232966 w 249725"/>
                <a:gd name="connsiteY0" fmla="*/ 82125 h 142460"/>
                <a:gd name="connsiteX1" fmla="*/ 15084 w 249725"/>
                <a:gd name="connsiteY1" fmla="*/ 82125 h 142460"/>
                <a:gd name="connsiteX2" fmla="*/ 0 w 249725"/>
                <a:gd name="connsiteY2" fmla="*/ 67040 h 142460"/>
                <a:gd name="connsiteX3" fmla="*/ 15084 w 249725"/>
                <a:gd name="connsiteY3" fmla="*/ 50280 h 142460"/>
                <a:gd name="connsiteX4" fmla="*/ 232966 w 249725"/>
                <a:gd name="connsiteY4" fmla="*/ 50280 h 142460"/>
                <a:gd name="connsiteX5" fmla="*/ 248050 w 249725"/>
                <a:gd name="connsiteY5" fmla="*/ 65364 h 142460"/>
                <a:gd name="connsiteX6" fmla="*/ 232966 w 249725"/>
                <a:gd name="connsiteY6" fmla="*/ 82125 h 142460"/>
                <a:gd name="connsiteX7" fmla="*/ 232966 w 249725"/>
                <a:gd name="connsiteY7" fmla="*/ 30168 h 142460"/>
                <a:gd name="connsiteX8" fmla="*/ 248050 w 249725"/>
                <a:gd name="connsiteY8" fmla="*/ 15084 h 142460"/>
                <a:gd name="connsiteX9" fmla="*/ 232966 w 249725"/>
                <a:gd name="connsiteY9" fmla="*/ 0 h 142460"/>
                <a:gd name="connsiteX10" fmla="*/ 15084 w 249725"/>
                <a:gd name="connsiteY10" fmla="*/ 0 h 142460"/>
                <a:gd name="connsiteX11" fmla="*/ 0 w 249725"/>
                <a:gd name="connsiteY11" fmla="*/ 15084 h 142460"/>
                <a:gd name="connsiteX12" fmla="*/ 15084 w 249725"/>
                <a:gd name="connsiteY12" fmla="*/ 30168 h 142460"/>
                <a:gd name="connsiteX13" fmla="*/ 232966 w 249725"/>
                <a:gd name="connsiteY13" fmla="*/ 30168 h 142460"/>
                <a:gd name="connsiteX14" fmla="*/ 179333 w 249725"/>
                <a:gd name="connsiteY14" fmla="*/ 127377 h 142460"/>
                <a:gd name="connsiteX15" fmla="*/ 164249 w 249725"/>
                <a:gd name="connsiteY15" fmla="*/ 112293 h 142460"/>
                <a:gd name="connsiteX16" fmla="*/ 15084 w 249725"/>
                <a:gd name="connsiteY16" fmla="*/ 112293 h 142460"/>
                <a:gd name="connsiteX17" fmla="*/ 0 w 249725"/>
                <a:gd name="connsiteY17" fmla="*/ 127377 h 142460"/>
                <a:gd name="connsiteX18" fmla="*/ 15084 w 249725"/>
                <a:gd name="connsiteY18" fmla="*/ 142461 h 142460"/>
                <a:gd name="connsiteX19" fmla="*/ 164249 w 249725"/>
                <a:gd name="connsiteY19" fmla="*/ 142461 h 142460"/>
                <a:gd name="connsiteX20" fmla="*/ 179333 w 249725"/>
                <a:gd name="connsiteY20" fmla="*/ 127377 h 142460"/>
                <a:gd name="connsiteX21" fmla="*/ 249726 w 249725"/>
                <a:gd name="connsiteY21" fmla="*/ 127377 h 142460"/>
                <a:gd name="connsiteX22" fmla="*/ 234642 w 249725"/>
                <a:gd name="connsiteY22" fmla="*/ 112293 h 142460"/>
                <a:gd name="connsiteX23" fmla="*/ 209502 w 249725"/>
                <a:gd name="connsiteY23" fmla="*/ 112293 h 142460"/>
                <a:gd name="connsiteX24" fmla="*/ 194418 w 249725"/>
                <a:gd name="connsiteY24" fmla="*/ 127377 h 142460"/>
                <a:gd name="connsiteX25" fmla="*/ 209502 w 249725"/>
                <a:gd name="connsiteY25" fmla="*/ 142461 h 142460"/>
                <a:gd name="connsiteX26" fmla="*/ 234642 w 249725"/>
                <a:gd name="connsiteY26" fmla="*/ 142461 h 142460"/>
                <a:gd name="connsiteX27" fmla="*/ 249726 w 249725"/>
                <a:gd name="connsiteY27" fmla="*/ 127377 h 14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9725" h="142460">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224">
                <a:solidFill>
                  <a:schemeClr val="lt1"/>
                </a:solidFill>
              </a:endParaRPr>
            </a:p>
          </p:txBody>
        </p:sp>
        <p:grpSp>
          <p:nvGrpSpPr>
            <p:cNvPr id="4" name="Group 3">
              <a:extLst>
                <a:ext uri="{FF2B5EF4-FFF2-40B4-BE49-F238E27FC236}">
                  <a16:creationId xmlns:a16="http://schemas.microsoft.com/office/drawing/2014/main" id="{4815BD39-8513-41CE-BD81-13E7CF0024FC}"/>
                </a:ext>
              </a:extLst>
            </p:cNvPr>
            <p:cNvGrpSpPr/>
            <p:nvPr/>
          </p:nvGrpSpPr>
          <p:grpSpPr>
            <a:xfrm>
              <a:off x="670098" y="159543"/>
              <a:ext cx="989634" cy="135576"/>
              <a:chOff x="670098" y="159543"/>
              <a:chExt cx="989634" cy="135576"/>
            </a:xfrm>
          </p:grpSpPr>
          <p:sp>
            <p:nvSpPr>
              <p:cNvPr id="5" name="Icon 1">
                <a:extLst>
                  <a:ext uri="{FF2B5EF4-FFF2-40B4-BE49-F238E27FC236}">
                    <a16:creationId xmlns:a16="http://schemas.microsoft.com/office/drawing/2014/main" id="{559DBBDE-8A63-4243-A991-731616277E60}"/>
                  </a:ext>
                </a:extLst>
              </p:cNvPr>
              <p:cNvSpPr/>
              <p:nvPr/>
            </p:nvSpPr>
            <p:spPr>
              <a:xfrm>
                <a:off x="670098" y="159543"/>
                <a:ext cx="135576" cy="135576"/>
              </a:xfrm>
              <a:custGeom>
                <a:avLst/>
                <a:gdLst>
                  <a:gd name="connsiteX0" fmla="*/ 466799 w 485775"/>
                  <a:gd name="connsiteY0" fmla="*/ 333970 h 485775"/>
                  <a:gd name="connsiteX1" fmla="*/ 485775 w 485775"/>
                  <a:gd name="connsiteY1" fmla="*/ 314995 h 485775"/>
                  <a:gd name="connsiteX2" fmla="*/ 485775 w 485775"/>
                  <a:gd name="connsiteY2" fmla="*/ 75902 h 485775"/>
                  <a:gd name="connsiteX3" fmla="*/ 409873 w 485775"/>
                  <a:gd name="connsiteY3" fmla="*/ 0 h 485775"/>
                  <a:gd name="connsiteX4" fmla="*/ 75902 w 485775"/>
                  <a:gd name="connsiteY4" fmla="*/ 0 h 485775"/>
                  <a:gd name="connsiteX5" fmla="*/ 0 w 485775"/>
                  <a:gd name="connsiteY5" fmla="*/ 75902 h 485775"/>
                  <a:gd name="connsiteX6" fmla="*/ 0 w 485775"/>
                  <a:gd name="connsiteY6" fmla="*/ 409873 h 485775"/>
                  <a:gd name="connsiteX7" fmla="*/ 75902 w 485775"/>
                  <a:gd name="connsiteY7" fmla="*/ 485775 h 485775"/>
                  <a:gd name="connsiteX8" fmla="*/ 409873 w 485775"/>
                  <a:gd name="connsiteY8" fmla="*/ 485775 h 485775"/>
                  <a:gd name="connsiteX9" fmla="*/ 485775 w 485775"/>
                  <a:gd name="connsiteY9" fmla="*/ 409873 h 485775"/>
                  <a:gd name="connsiteX10" fmla="*/ 466799 w 485775"/>
                  <a:gd name="connsiteY10" fmla="*/ 390897 h 485775"/>
                  <a:gd name="connsiteX11" fmla="*/ 447824 w 485775"/>
                  <a:gd name="connsiteY11" fmla="*/ 409873 h 485775"/>
                  <a:gd name="connsiteX12" fmla="*/ 409873 w 485775"/>
                  <a:gd name="connsiteY12" fmla="*/ 447824 h 485775"/>
                  <a:gd name="connsiteX13" fmla="*/ 316892 w 485775"/>
                  <a:gd name="connsiteY13" fmla="*/ 447824 h 485775"/>
                  <a:gd name="connsiteX14" fmla="*/ 316892 w 485775"/>
                  <a:gd name="connsiteY14" fmla="*/ 309302 h 485775"/>
                  <a:gd name="connsiteX15" fmla="*/ 360810 w 485775"/>
                  <a:gd name="connsiteY15" fmla="*/ 309302 h 485775"/>
                  <a:gd name="connsiteX16" fmla="*/ 379653 w 485775"/>
                  <a:gd name="connsiteY16" fmla="*/ 292595 h 485775"/>
                  <a:gd name="connsiteX17" fmla="*/ 382165 w 485775"/>
                  <a:gd name="connsiteY17" fmla="*/ 271722 h 485775"/>
                  <a:gd name="connsiteX18" fmla="*/ 363323 w 485775"/>
                  <a:gd name="connsiteY18" fmla="*/ 250478 h 485775"/>
                  <a:gd name="connsiteX19" fmla="*/ 316892 w 485775"/>
                  <a:gd name="connsiteY19" fmla="*/ 250478 h 485775"/>
                  <a:gd name="connsiteX20" fmla="*/ 316892 w 485775"/>
                  <a:gd name="connsiteY20" fmla="*/ 186910 h 485775"/>
                  <a:gd name="connsiteX21" fmla="*/ 345356 w 485775"/>
                  <a:gd name="connsiteY21" fmla="*/ 158446 h 485775"/>
                  <a:gd name="connsiteX22" fmla="*/ 369075 w 485775"/>
                  <a:gd name="connsiteY22" fmla="*/ 158446 h 485775"/>
                  <a:gd name="connsiteX23" fmla="*/ 388051 w 485775"/>
                  <a:gd name="connsiteY23" fmla="*/ 139471 h 485775"/>
                  <a:gd name="connsiteX24" fmla="*/ 388051 w 485775"/>
                  <a:gd name="connsiteY24" fmla="*/ 120276 h 485775"/>
                  <a:gd name="connsiteX25" fmla="*/ 371036 w 485775"/>
                  <a:gd name="connsiteY25" fmla="*/ 101401 h 485775"/>
                  <a:gd name="connsiteX26" fmla="*/ 345356 w 485775"/>
                  <a:gd name="connsiteY26" fmla="*/ 99622 h 485775"/>
                  <a:gd name="connsiteX27" fmla="*/ 284500 w 485775"/>
                  <a:gd name="connsiteY27" fmla="*/ 125231 h 485775"/>
                  <a:gd name="connsiteX28" fmla="*/ 258068 w 485775"/>
                  <a:gd name="connsiteY28" fmla="*/ 187076 h 485775"/>
                  <a:gd name="connsiteX29" fmla="*/ 258068 w 485775"/>
                  <a:gd name="connsiteY29" fmla="*/ 250478 h 485775"/>
                  <a:gd name="connsiteX30" fmla="*/ 215373 w 485775"/>
                  <a:gd name="connsiteY30" fmla="*/ 250478 h 485775"/>
                  <a:gd name="connsiteX31" fmla="*/ 196397 w 485775"/>
                  <a:gd name="connsiteY31" fmla="*/ 269453 h 485775"/>
                  <a:gd name="connsiteX32" fmla="*/ 196397 w 485775"/>
                  <a:gd name="connsiteY32" fmla="*/ 290326 h 485775"/>
                  <a:gd name="connsiteX33" fmla="*/ 215373 w 485775"/>
                  <a:gd name="connsiteY33" fmla="*/ 309302 h 485775"/>
                  <a:gd name="connsiteX34" fmla="*/ 258068 w 485775"/>
                  <a:gd name="connsiteY34" fmla="*/ 309302 h 485775"/>
                  <a:gd name="connsiteX35" fmla="*/ 258068 w 485775"/>
                  <a:gd name="connsiteY35" fmla="*/ 447824 h 485775"/>
                  <a:gd name="connsiteX36" fmla="*/ 75902 w 485775"/>
                  <a:gd name="connsiteY36" fmla="*/ 447824 h 485775"/>
                  <a:gd name="connsiteX37" fmla="*/ 37951 w 485775"/>
                  <a:gd name="connsiteY37" fmla="*/ 409873 h 485775"/>
                  <a:gd name="connsiteX38" fmla="*/ 37951 w 485775"/>
                  <a:gd name="connsiteY38" fmla="*/ 75902 h 485775"/>
                  <a:gd name="connsiteX39" fmla="*/ 75902 w 485775"/>
                  <a:gd name="connsiteY39" fmla="*/ 37951 h 485775"/>
                  <a:gd name="connsiteX40" fmla="*/ 409873 w 485775"/>
                  <a:gd name="connsiteY40" fmla="*/ 37951 h 485775"/>
                  <a:gd name="connsiteX41" fmla="*/ 447824 w 485775"/>
                  <a:gd name="connsiteY41" fmla="*/ 75902 h 485775"/>
                  <a:gd name="connsiteX42" fmla="*/ 447824 w 485775"/>
                  <a:gd name="connsiteY42" fmla="*/ 314995 h 485775"/>
                  <a:gd name="connsiteX43" fmla="*/ 466799 w 485775"/>
                  <a:gd name="connsiteY43" fmla="*/ 33397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5775" h="485775">
                    <a:moveTo>
                      <a:pt x="466799" y="333970"/>
                    </a:moveTo>
                    <a:cubicBezTo>
                      <a:pt x="477280" y="333970"/>
                      <a:pt x="485775" y="325476"/>
                      <a:pt x="485775" y="314995"/>
                    </a:cubicBezTo>
                    <a:lnTo>
                      <a:pt x="485775" y="75902"/>
                    </a:lnTo>
                    <a:cubicBezTo>
                      <a:pt x="485775" y="34049"/>
                      <a:pt x="451726" y="0"/>
                      <a:pt x="409873" y="0"/>
                    </a:cubicBezTo>
                    <a:lnTo>
                      <a:pt x="75902" y="0"/>
                    </a:lnTo>
                    <a:cubicBezTo>
                      <a:pt x="34049" y="0"/>
                      <a:pt x="0" y="34049"/>
                      <a:pt x="0" y="75902"/>
                    </a:cubicBezTo>
                    <a:lnTo>
                      <a:pt x="0" y="409873"/>
                    </a:lnTo>
                    <a:cubicBezTo>
                      <a:pt x="0" y="451726"/>
                      <a:pt x="34049" y="485775"/>
                      <a:pt x="75902" y="485775"/>
                    </a:cubicBezTo>
                    <a:lnTo>
                      <a:pt x="409873" y="485775"/>
                    </a:lnTo>
                    <a:cubicBezTo>
                      <a:pt x="451726" y="485775"/>
                      <a:pt x="485775" y="451726"/>
                      <a:pt x="485775" y="409873"/>
                    </a:cubicBezTo>
                    <a:cubicBezTo>
                      <a:pt x="485775" y="399392"/>
                      <a:pt x="477280" y="390897"/>
                      <a:pt x="466799" y="390897"/>
                    </a:cubicBezTo>
                    <a:cubicBezTo>
                      <a:pt x="456318" y="390897"/>
                      <a:pt x="447824" y="399392"/>
                      <a:pt x="447824" y="409873"/>
                    </a:cubicBezTo>
                    <a:cubicBezTo>
                      <a:pt x="447824" y="430798"/>
                      <a:pt x="430798" y="447824"/>
                      <a:pt x="409873" y="447824"/>
                    </a:cubicBezTo>
                    <a:lnTo>
                      <a:pt x="316892" y="447824"/>
                    </a:lnTo>
                    <a:lnTo>
                      <a:pt x="316892" y="309302"/>
                    </a:lnTo>
                    <a:lnTo>
                      <a:pt x="360810" y="309302"/>
                    </a:lnTo>
                    <a:cubicBezTo>
                      <a:pt x="370413" y="309302"/>
                      <a:pt x="378504" y="302127"/>
                      <a:pt x="379653" y="292595"/>
                    </a:cubicBezTo>
                    <a:lnTo>
                      <a:pt x="382165" y="271722"/>
                    </a:lnTo>
                    <a:cubicBezTo>
                      <a:pt x="383522" y="260425"/>
                      <a:pt x="374705" y="250478"/>
                      <a:pt x="363323" y="250478"/>
                    </a:cubicBezTo>
                    <a:lnTo>
                      <a:pt x="316892" y="250478"/>
                    </a:lnTo>
                    <a:lnTo>
                      <a:pt x="316892" y="186910"/>
                    </a:lnTo>
                    <a:cubicBezTo>
                      <a:pt x="316892" y="171188"/>
                      <a:pt x="329634" y="158446"/>
                      <a:pt x="345356" y="158446"/>
                    </a:cubicBezTo>
                    <a:lnTo>
                      <a:pt x="369075" y="158446"/>
                    </a:lnTo>
                    <a:cubicBezTo>
                      <a:pt x="379556" y="158446"/>
                      <a:pt x="388051" y="149952"/>
                      <a:pt x="388051" y="139471"/>
                    </a:cubicBezTo>
                    <a:lnTo>
                      <a:pt x="388051" y="120276"/>
                    </a:lnTo>
                    <a:cubicBezTo>
                      <a:pt x="388051" y="110555"/>
                      <a:pt x="380709" y="102387"/>
                      <a:pt x="371036" y="101401"/>
                    </a:cubicBezTo>
                    <a:cubicBezTo>
                      <a:pt x="361415" y="100422"/>
                      <a:pt x="351234" y="99622"/>
                      <a:pt x="345356" y="99622"/>
                    </a:cubicBezTo>
                    <a:cubicBezTo>
                      <a:pt x="323226" y="99622"/>
                      <a:pt x="301045" y="108958"/>
                      <a:pt x="284500" y="125231"/>
                    </a:cubicBezTo>
                    <a:cubicBezTo>
                      <a:pt x="267456" y="141998"/>
                      <a:pt x="258068" y="163961"/>
                      <a:pt x="258068" y="187076"/>
                    </a:cubicBezTo>
                    <a:lnTo>
                      <a:pt x="258068" y="250478"/>
                    </a:lnTo>
                    <a:lnTo>
                      <a:pt x="215373" y="250478"/>
                    </a:lnTo>
                    <a:cubicBezTo>
                      <a:pt x="204892" y="250478"/>
                      <a:pt x="196397" y="258972"/>
                      <a:pt x="196397" y="269453"/>
                    </a:cubicBezTo>
                    <a:lnTo>
                      <a:pt x="196397" y="290326"/>
                    </a:lnTo>
                    <a:cubicBezTo>
                      <a:pt x="196397" y="300808"/>
                      <a:pt x="204892" y="309302"/>
                      <a:pt x="215373" y="309302"/>
                    </a:cubicBezTo>
                    <a:lnTo>
                      <a:pt x="258068" y="309302"/>
                    </a:lnTo>
                    <a:lnTo>
                      <a:pt x="258068" y="447824"/>
                    </a:lnTo>
                    <a:lnTo>
                      <a:pt x="75902" y="447824"/>
                    </a:lnTo>
                    <a:cubicBezTo>
                      <a:pt x="54977" y="447824"/>
                      <a:pt x="37951" y="430798"/>
                      <a:pt x="37951" y="409873"/>
                    </a:cubicBezTo>
                    <a:lnTo>
                      <a:pt x="37951" y="75902"/>
                    </a:lnTo>
                    <a:cubicBezTo>
                      <a:pt x="37951" y="54977"/>
                      <a:pt x="54977" y="37951"/>
                      <a:pt x="75902" y="37951"/>
                    </a:cubicBezTo>
                    <a:lnTo>
                      <a:pt x="409873" y="37951"/>
                    </a:lnTo>
                    <a:cubicBezTo>
                      <a:pt x="430798" y="37951"/>
                      <a:pt x="447824" y="54977"/>
                      <a:pt x="447824" y="75902"/>
                    </a:cubicBezTo>
                    <a:lnTo>
                      <a:pt x="447824" y="314995"/>
                    </a:lnTo>
                    <a:cubicBezTo>
                      <a:pt x="447824" y="325476"/>
                      <a:pt x="456318" y="333970"/>
                      <a:pt x="466799" y="333970"/>
                    </a:cubicBezTo>
                    <a:close/>
                  </a:path>
                </a:pathLst>
              </a:custGeom>
              <a:solidFill>
                <a:schemeClr val="bg1">
                  <a:lumMod val="75000"/>
                  <a:alpha val="90000"/>
                </a:schemeClr>
              </a:solidFill>
              <a:ln w="949" cap="flat">
                <a:noFill/>
                <a:prstDash val="solid"/>
                <a:miter/>
              </a:ln>
            </p:spPr>
            <p:txBody>
              <a:bodyPr rtlCol="0" anchor="ctr"/>
              <a:lstStyle/>
              <a:p>
                <a:endParaRPr lang="en-ID"/>
              </a:p>
            </p:txBody>
          </p:sp>
          <p:sp>
            <p:nvSpPr>
              <p:cNvPr id="6" name="Icon 5">
                <a:extLst>
                  <a:ext uri="{FF2B5EF4-FFF2-40B4-BE49-F238E27FC236}">
                    <a16:creationId xmlns:a16="http://schemas.microsoft.com/office/drawing/2014/main" id="{5CCC6BDD-9B70-4912-A6BC-8B515F025B1A}"/>
                  </a:ext>
                </a:extLst>
              </p:cNvPr>
              <p:cNvSpPr/>
              <p:nvPr/>
            </p:nvSpPr>
            <p:spPr>
              <a:xfrm>
                <a:off x="1524160" y="159543"/>
                <a:ext cx="135572" cy="135576"/>
              </a:xfrm>
              <a:custGeom>
                <a:avLst/>
                <a:gdLst>
                  <a:gd name="connsiteX0" fmla="*/ 247668 w 485756"/>
                  <a:gd name="connsiteY0" fmla="*/ 485774 h 485773"/>
                  <a:gd name="connsiteX1" fmla="*/ 242832 w 485756"/>
                  <a:gd name="connsiteY1" fmla="*/ 485766 h 485773"/>
                  <a:gd name="connsiteX2" fmla="*/ 135357 w 485756"/>
                  <a:gd name="connsiteY2" fmla="*/ 482809 h 485773"/>
                  <a:gd name="connsiteX3" fmla="*/ 52546 w 485756"/>
                  <a:gd name="connsiteY3" fmla="*/ 451462 h 485773"/>
                  <a:gd name="connsiteX4" fmla="*/ 7879 w 485756"/>
                  <a:gd name="connsiteY4" fmla="*/ 379351 h 485773"/>
                  <a:gd name="connsiteX5" fmla="*/ 549 w 485756"/>
                  <a:gd name="connsiteY5" fmla="*/ 303048 h 485773"/>
                  <a:gd name="connsiteX6" fmla="*/ 0 w 485756"/>
                  <a:gd name="connsiteY6" fmla="*/ 242931 h 485773"/>
                  <a:gd name="connsiteX7" fmla="*/ 549 w 485756"/>
                  <a:gd name="connsiteY7" fmla="*/ 182724 h 485773"/>
                  <a:gd name="connsiteX8" fmla="*/ 7879 w 485756"/>
                  <a:gd name="connsiteY8" fmla="*/ 106421 h 485773"/>
                  <a:gd name="connsiteX9" fmla="*/ 52546 w 485756"/>
                  <a:gd name="connsiteY9" fmla="*/ 34310 h 485773"/>
                  <a:gd name="connsiteX10" fmla="*/ 135360 w 485756"/>
                  <a:gd name="connsiteY10" fmla="*/ 2964 h 485773"/>
                  <a:gd name="connsiteX11" fmla="*/ 242925 w 485756"/>
                  <a:gd name="connsiteY11" fmla="*/ 6 h 485773"/>
                  <a:gd name="connsiteX12" fmla="*/ 350400 w 485756"/>
                  <a:gd name="connsiteY12" fmla="*/ 2964 h 485773"/>
                  <a:gd name="connsiteX13" fmla="*/ 433210 w 485756"/>
                  <a:gd name="connsiteY13" fmla="*/ 34310 h 485773"/>
                  <a:gd name="connsiteX14" fmla="*/ 477877 w 485756"/>
                  <a:gd name="connsiteY14" fmla="*/ 106421 h 485773"/>
                  <a:gd name="connsiteX15" fmla="*/ 485208 w 485756"/>
                  <a:gd name="connsiteY15" fmla="*/ 182724 h 485773"/>
                  <a:gd name="connsiteX16" fmla="*/ 485756 w 485756"/>
                  <a:gd name="connsiteY16" fmla="*/ 242842 h 485773"/>
                  <a:gd name="connsiteX17" fmla="*/ 485208 w 485756"/>
                  <a:gd name="connsiteY17" fmla="*/ 303048 h 485773"/>
                  <a:gd name="connsiteX18" fmla="*/ 465977 w 485756"/>
                  <a:gd name="connsiteY18" fmla="*/ 321765 h 485773"/>
                  <a:gd name="connsiteX19" fmla="*/ 447261 w 485756"/>
                  <a:gd name="connsiteY19" fmla="*/ 302530 h 485773"/>
                  <a:gd name="connsiteX20" fmla="*/ 447805 w 485756"/>
                  <a:gd name="connsiteY20" fmla="*/ 242842 h 485773"/>
                  <a:gd name="connsiteX21" fmla="*/ 447261 w 485756"/>
                  <a:gd name="connsiteY21" fmla="*/ 183243 h 485773"/>
                  <a:gd name="connsiteX22" fmla="*/ 441105 w 485756"/>
                  <a:gd name="connsiteY22" fmla="*/ 115805 h 485773"/>
                  <a:gd name="connsiteX23" fmla="*/ 409228 w 485756"/>
                  <a:gd name="connsiteY23" fmla="*/ 63723 h 485773"/>
                  <a:gd name="connsiteX24" fmla="*/ 348095 w 485756"/>
                  <a:gd name="connsiteY24" fmla="*/ 40844 h 485773"/>
                  <a:gd name="connsiteX25" fmla="*/ 242925 w 485756"/>
                  <a:gd name="connsiteY25" fmla="*/ 37954 h 485773"/>
                  <a:gd name="connsiteX26" fmla="*/ 137662 w 485756"/>
                  <a:gd name="connsiteY26" fmla="*/ 40844 h 485773"/>
                  <a:gd name="connsiteX27" fmla="*/ 76529 w 485756"/>
                  <a:gd name="connsiteY27" fmla="*/ 63719 h 485773"/>
                  <a:gd name="connsiteX28" fmla="*/ 44652 w 485756"/>
                  <a:gd name="connsiteY28" fmla="*/ 115805 h 485773"/>
                  <a:gd name="connsiteX29" fmla="*/ 38496 w 485756"/>
                  <a:gd name="connsiteY29" fmla="*/ 183243 h 485773"/>
                  <a:gd name="connsiteX30" fmla="*/ 37951 w 485756"/>
                  <a:gd name="connsiteY30" fmla="*/ 242931 h 485773"/>
                  <a:gd name="connsiteX31" fmla="*/ 38496 w 485756"/>
                  <a:gd name="connsiteY31" fmla="*/ 302530 h 485773"/>
                  <a:gd name="connsiteX32" fmla="*/ 44652 w 485756"/>
                  <a:gd name="connsiteY32" fmla="*/ 369967 h 485773"/>
                  <a:gd name="connsiteX33" fmla="*/ 76529 w 485756"/>
                  <a:gd name="connsiteY33" fmla="*/ 422050 h 485773"/>
                  <a:gd name="connsiteX34" fmla="*/ 137662 w 485756"/>
                  <a:gd name="connsiteY34" fmla="*/ 444928 h 485773"/>
                  <a:gd name="connsiteX35" fmla="*/ 242836 w 485756"/>
                  <a:gd name="connsiteY35" fmla="*/ 447815 h 485773"/>
                  <a:gd name="connsiteX36" fmla="*/ 348095 w 485756"/>
                  <a:gd name="connsiteY36" fmla="*/ 444928 h 485773"/>
                  <a:gd name="connsiteX37" fmla="*/ 409228 w 485756"/>
                  <a:gd name="connsiteY37" fmla="*/ 422050 h 485773"/>
                  <a:gd name="connsiteX38" fmla="*/ 435278 w 485756"/>
                  <a:gd name="connsiteY38" fmla="*/ 387149 h 485773"/>
                  <a:gd name="connsiteX39" fmla="*/ 460232 w 485756"/>
                  <a:gd name="connsiteY39" fmla="*/ 377279 h 485773"/>
                  <a:gd name="connsiteX40" fmla="*/ 470105 w 485756"/>
                  <a:gd name="connsiteY40" fmla="*/ 402233 h 485773"/>
                  <a:gd name="connsiteX41" fmla="*/ 433210 w 485756"/>
                  <a:gd name="connsiteY41" fmla="*/ 451462 h 485773"/>
                  <a:gd name="connsiteX42" fmla="*/ 350400 w 485756"/>
                  <a:gd name="connsiteY42" fmla="*/ 482809 h 485773"/>
                  <a:gd name="connsiteX43" fmla="*/ 247668 w 485756"/>
                  <a:gd name="connsiteY43" fmla="*/ 485774 h 485773"/>
                  <a:gd name="connsiteX44" fmla="*/ 360525 w 485756"/>
                  <a:gd name="connsiteY44" fmla="*/ 242886 h 485773"/>
                  <a:gd name="connsiteX45" fmla="*/ 241928 w 485756"/>
                  <a:gd name="connsiteY45" fmla="*/ 124289 h 485773"/>
                  <a:gd name="connsiteX46" fmla="*/ 123330 w 485756"/>
                  <a:gd name="connsiteY46" fmla="*/ 242886 h 485773"/>
                  <a:gd name="connsiteX47" fmla="*/ 241928 w 485756"/>
                  <a:gd name="connsiteY47" fmla="*/ 361484 h 485773"/>
                  <a:gd name="connsiteX48" fmla="*/ 360525 w 485756"/>
                  <a:gd name="connsiteY48" fmla="*/ 242886 h 485773"/>
                  <a:gd name="connsiteX49" fmla="*/ 322574 w 485756"/>
                  <a:gd name="connsiteY49" fmla="*/ 242886 h 485773"/>
                  <a:gd name="connsiteX50" fmla="*/ 241928 w 485756"/>
                  <a:gd name="connsiteY50" fmla="*/ 323532 h 485773"/>
                  <a:gd name="connsiteX51" fmla="*/ 161281 w 485756"/>
                  <a:gd name="connsiteY51" fmla="*/ 242886 h 485773"/>
                  <a:gd name="connsiteX52" fmla="*/ 241928 w 485756"/>
                  <a:gd name="connsiteY52" fmla="*/ 162240 h 485773"/>
                  <a:gd name="connsiteX53" fmla="*/ 322574 w 485756"/>
                  <a:gd name="connsiteY53" fmla="*/ 242886 h 485773"/>
                  <a:gd name="connsiteX54" fmla="*/ 373808 w 485756"/>
                  <a:gd name="connsiteY54" fmla="*/ 86338 h 485773"/>
                  <a:gd name="connsiteX55" fmla="*/ 345345 w 485756"/>
                  <a:gd name="connsiteY55" fmla="*/ 114801 h 485773"/>
                  <a:gd name="connsiteX56" fmla="*/ 373808 w 485756"/>
                  <a:gd name="connsiteY56" fmla="*/ 143264 h 485773"/>
                  <a:gd name="connsiteX57" fmla="*/ 402271 w 485756"/>
                  <a:gd name="connsiteY57" fmla="*/ 114801 h 485773"/>
                  <a:gd name="connsiteX58" fmla="*/ 373808 w 485756"/>
                  <a:gd name="connsiteY58" fmla="*/ 86338 h 48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5756" h="485773">
                    <a:moveTo>
                      <a:pt x="247668" y="485774"/>
                    </a:moveTo>
                    <a:cubicBezTo>
                      <a:pt x="246060" y="485774"/>
                      <a:pt x="244452" y="485774"/>
                      <a:pt x="242832" y="485766"/>
                    </a:cubicBezTo>
                    <a:cubicBezTo>
                      <a:pt x="204755" y="485859"/>
                      <a:pt x="169572" y="484892"/>
                      <a:pt x="135357" y="482809"/>
                    </a:cubicBezTo>
                    <a:cubicBezTo>
                      <a:pt x="103988" y="480900"/>
                      <a:pt x="75354" y="470059"/>
                      <a:pt x="52546" y="451462"/>
                    </a:cubicBezTo>
                    <a:cubicBezTo>
                      <a:pt x="30539" y="433517"/>
                      <a:pt x="15510" y="409252"/>
                      <a:pt x="7879" y="379351"/>
                    </a:cubicBezTo>
                    <a:cubicBezTo>
                      <a:pt x="1238" y="353319"/>
                      <a:pt x="886" y="327765"/>
                      <a:pt x="549" y="303048"/>
                    </a:cubicBezTo>
                    <a:cubicBezTo>
                      <a:pt x="304" y="285314"/>
                      <a:pt x="52" y="264300"/>
                      <a:pt x="0" y="242931"/>
                    </a:cubicBezTo>
                    <a:cubicBezTo>
                      <a:pt x="52" y="221472"/>
                      <a:pt x="304" y="200458"/>
                      <a:pt x="549" y="182724"/>
                    </a:cubicBezTo>
                    <a:cubicBezTo>
                      <a:pt x="886" y="158011"/>
                      <a:pt x="1238" y="132457"/>
                      <a:pt x="7879" y="106421"/>
                    </a:cubicBezTo>
                    <a:cubicBezTo>
                      <a:pt x="15510" y="76520"/>
                      <a:pt x="30539" y="52256"/>
                      <a:pt x="52546" y="34310"/>
                    </a:cubicBezTo>
                    <a:cubicBezTo>
                      <a:pt x="75354" y="15713"/>
                      <a:pt x="103988" y="4872"/>
                      <a:pt x="135360" y="2964"/>
                    </a:cubicBezTo>
                    <a:cubicBezTo>
                      <a:pt x="169576" y="884"/>
                      <a:pt x="204766" y="-87"/>
                      <a:pt x="242925" y="6"/>
                    </a:cubicBezTo>
                    <a:cubicBezTo>
                      <a:pt x="281013" y="-75"/>
                      <a:pt x="316184" y="884"/>
                      <a:pt x="350400" y="2964"/>
                    </a:cubicBezTo>
                    <a:cubicBezTo>
                      <a:pt x="381769" y="4872"/>
                      <a:pt x="410403" y="15713"/>
                      <a:pt x="433210" y="34310"/>
                    </a:cubicBezTo>
                    <a:cubicBezTo>
                      <a:pt x="455221" y="52256"/>
                      <a:pt x="470246" y="76520"/>
                      <a:pt x="477877" y="106421"/>
                    </a:cubicBezTo>
                    <a:cubicBezTo>
                      <a:pt x="484519" y="132453"/>
                      <a:pt x="484871" y="158011"/>
                      <a:pt x="485208" y="182724"/>
                    </a:cubicBezTo>
                    <a:cubicBezTo>
                      <a:pt x="485453" y="200458"/>
                      <a:pt x="485708" y="221472"/>
                      <a:pt x="485756" y="242842"/>
                    </a:cubicBezTo>
                    <a:cubicBezTo>
                      <a:pt x="485708" y="264300"/>
                      <a:pt x="485453" y="285314"/>
                      <a:pt x="485208" y="303048"/>
                    </a:cubicBezTo>
                    <a:cubicBezTo>
                      <a:pt x="485067" y="313529"/>
                      <a:pt x="476410" y="321905"/>
                      <a:pt x="465977" y="321765"/>
                    </a:cubicBezTo>
                    <a:cubicBezTo>
                      <a:pt x="455496" y="321620"/>
                      <a:pt x="447120" y="313007"/>
                      <a:pt x="447261" y="302530"/>
                    </a:cubicBezTo>
                    <a:cubicBezTo>
                      <a:pt x="447501" y="284899"/>
                      <a:pt x="447757" y="264022"/>
                      <a:pt x="447805" y="242842"/>
                    </a:cubicBezTo>
                    <a:cubicBezTo>
                      <a:pt x="447757" y="221750"/>
                      <a:pt x="447501" y="200873"/>
                      <a:pt x="447261" y="183243"/>
                    </a:cubicBezTo>
                    <a:cubicBezTo>
                      <a:pt x="446953" y="160743"/>
                      <a:pt x="446634" y="137475"/>
                      <a:pt x="441105" y="115805"/>
                    </a:cubicBezTo>
                    <a:cubicBezTo>
                      <a:pt x="435527" y="93946"/>
                      <a:pt x="424801" y="76424"/>
                      <a:pt x="409228" y="63723"/>
                    </a:cubicBezTo>
                    <a:cubicBezTo>
                      <a:pt x="392383" y="49984"/>
                      <a:pt x="371814" y="42286"/>
                      <a:pt x="348095" y="40844"/>
                    </a:cubicBezTo>
                    <a:cubicBezTo>
                      <a:pt x="314683" y="38813"/>
                      <a:pt x="280290" y="37876"/>
                      <a:pt x="242925" y="37954"/>
                    </a:cubicBezTo>
                    <a:cubicBezTo>
                      <a:pt x="205470" y="37865"/>
                      <a:pt x="171073" y="38813"/>
                      <a:pt x="137662" y="40844"/>
                    </a:cubicBezTo>
                    <a:cubicBezTo>
                      <a:pt x="113942" y="42286"/>
                      <a:pt x="93377" y="49984"/>
                      <a:pt x="76529" y="63719"/>
                    </a:cubicBezTo>
                    <a:cubicBezTo>
                      <a:pt x="60955" y="76420"/>
                      <a:pt x="50230" y="93943"/>
                      <a:pt x="44652" y="115805"/>
                    </a:cubicBezTo>
                    <a:cubicBezTo>
                      <a:pt x="39122" y="137475"/>
                      <a:pt x="38804" y="160743"/>
                      <a:pt x="38496" y="183243"/>
                    </a:cubicBezTo>
                    <a:cubicBezTo>
                      <a:pt x="38255" y="200873"/>
                      <a:pt x="38003" y="221750"/>
                      <a:pt x="37951" y="242931"/>
                    </a:cubicBezTo>
                    <a:cubicBezTo>
                      <a:pt x="38003" y="264022"/>
                      <a:pt x="38255" y="284899"/>
                      <a:pt x="38496" y="302530"/>
                    </a:cubicBezTo>
                    <a:cubicBezTo>
                      <a:pt x="38804" y="325030"/>
                      <a:pt x="39122" y="348297"/>
                      <a:pt x="44652" y="369967"/>
                    </a:cubicBezTo>
                    <a:cubicBezTo>
                      <a:pt x="50230" y="391826"/>
                      <a:pt x="60955" y="409349"/>
                      <a:pt x="76529" y="422050"/>
                    </a:cubicBezTo>
                    <a:cubicBezTo>
                      <a:pt x="93377" y="435789"/>
                      <a:pt x="113942" y="443486"/>
                      <a:pt x="137662" y="444928"/>
                    </a:cubicBezTo>
                    <a:cubicBezTo>
                      <a:pt x="171073" y="446959"/>
                      <a:pt x="205477" y="447908"/>
                      <a:pt x="242836" y="447815"/>
                    </a:cubicBezTo>
                    <a:cubicBezTo>
                      <a:pt x="280294" y="447904"/>
                      <a:pt x="314683" y="446959"/>
                      <a:pt x="348095" y="444928"/>
                    </a:cubicBezTo>
                    <a:cubicBezTo>
                      <a:pt x="371814" y="443486"/>
                      <a:pt x="392380" y="435789"/>
                      <a:pt x="409228" y="422050"/>
                    </a:cubicBezTo>
                    <a:cubicBezTo>
                      <a:pt x="420446" y="412899"/>
                      <a:pt x="429211" y="401158"/>
                      <a:pt x="435278" y="387149"/>
                    </a:cubicBezTo>
                    <a:cubicBezTo>
                      <a:pt x="439444" y="377535"/>
                      <a:pt x="450615" y="373114"/>
                      <a:pt x="460232" y="377279"/>
                    </a:cubicBezTo>
                    <a:cubicBezTo>
                      <a:pt x="469850" y="381445"/>
                      <a:pt x="474267" y="392615"/>
                      <a:pt x="470105" y="402233"/>
                    </a:cubicBezTo>
                    <a:cubicBezTo>
                      <a:pt x="461600" y="421872"/>
                      <a:pt x="449188" y="438435"/>
                      <a:pt x="433210" y="451462"/>
                    </a:cubicBezTo>
                    <a:cubicBezTo>
                      <a:pt x="410403" y="470063"/>
                      <a:pt x="381769" y="480900"/>
                      <a:pt x="350400" y="482809"/>
                    </a:cubicBezTo>
                    <a:cubicBezTo>
                      <a:pt x="317634" y="484803"/>
                      <a:pt x="283974" y="485774"/>
                      <a:pt x="247668" y="485774"/>
                    </a:cubicBezTo>
                    <a:close/>
                    <a:moveTo>
                      <a:pt x="360525" y="242886"/>
                    </a:moveTo>
                    <a:cubicBezTo>
                      <a:pt x="360525" y="177491"/>
                      <a:pt x="307323" y="124289"/>
                      <a:pt x="241928" y="124289"/>
                    </a:cubicBezTo>
                    <a:cubicBezTo>
                      <a:pt x="176536" y="124289"/>
                      <a:pt x="123330" y="177491"/>
                      <a:pt x="123330" y="242886"/>
                    </a:cubicBezTo>
                    <a:cubicBezTo>
                      <a:pt x="123330" y="308282"/>
                      <a:pt x="176536" y="361484"/>
                      <a:pt x="241928" y="361484"/>
                    </a:cubicBezTo>
                    <a:cubicBezTo>
                      <a:pt x="307323" y="361484"/>
                      <a:pt x="360525" y="308282"/>
                      <a:pt x="360525" y="242886"/>
                    </a:cubicBezTo>
                    <a:close/>
                    <a:moveTo>
                      <a:pt x="322574" y="242886"/>
                    </a:moveTo>
                    <a:cubicBezTo>
                      <a:pt x="322574" y="287353"/>
                      <a:pt x="286398" y="323532"/>
                      <a:pt x="241928" y="323532"/>
                    </a:cubicBezTo>
                    <a:cubicBezTo>
                      <a:pt x="197461" y="323532"/>
                      <a:pt x="161281" y="287353"/>
                      <a:pt x="161281" y="242886"/>
                    </a:cubicBezTo>
                    <a:cubicBezTo>
                      <a:pt x="161281" y="198420"/>
                      <a:pt x="197461" y="162240"/>
                      <a:pt x="241928" y="162240"/>
                    </a:cubicBezTo>
                    <a:cubicBezTo>
                      <a:pt x="286398" y="162240"/>
                      <a:pt x="322574" y="198420"/>
                      <a:pt x="322574" y="242886"/>
                    </a:cubicBezTo>
                    <a:close/>
                    <a:moveTo>
                      <a:pt x="373808" y="86338"/>
                    </a:moveTo>
                    <a:cubicBezTo>
                      <a:pt x="358090" y="86338"/>
                      <a:pt x="345345" y="99079"/>
                      <a:pt x="345345" y="114801"/>
                    </a:cubicBezTo>
                    <a:cubicBezTo>
                      <a:pt x="345345" y="130523"/>
                      <a:pt x="358090" y="143264"/>
                      <a:pt x="373808" y="143264"/>
                    </a:cubicBezTo>
                    <a:cubicBezTo>
                      <a:pt x="389530" y="143264"/>
                      <a:pt x="402271" y="130523"/>
                      <a:pt x="402271" y="114801"/>
                    </a:cubicBezTo>
                    <a:cubicBezTo>
                      <a:pt x="402271" y="99079"/>
                      <a:pt x="389530" y="86338"/>
                      <a:pt x="373808" y="86338"/>
                    </a:cubicBezTo>
                    <a:close/>
                  </a:path>
                </a:pathLst>
              </a:custGeom>
              <a:solidFill>
                <a:schemeClr val="bg1">
                  <a:lumMod val="75000"/>
                  <a:alpha val="90000"/>
                </a:schemeClr>
              </a:solidFill>
              <a:ln w="949" cap="flat">
                <a:noFill/>
                <a:prstDash val="solid"/>
                <a:miter/>
              </a:ln>
            </p:spPr>
            <p:txBody>
              <a:bodyPr rtlCol="0" anchor="ctr"/>
              <a:lstStyle/>
              <a:p>
                <a:endParaRPr lang="en-ID"/>
              </a:p>
            </p:txBody>
          </p:sp>
          <p:sp>
            <p:nvSpPr>
              <p:cNvPr id="7" name="Icon 7">
                <a:extLst>
                  <a:ext uri="{FF2B5EF4-FFF2-40B4-BE49-F238E27FC236}">
                    <a16:creationId xmlns:a16="http://schemas.microsoft.com/office/drawing/2014/main" id="{E3CC08EB-9A6C-4D88-AECC-8CD6D8B806D1}"/>
                  </a:ext>
                </a:extLst>
              </p:cNvPr>
              <p:cNvSpPr/>
              <p:nvPr/>
            </p:nvSpPr>
            <p:spPr>
              <a:xfrm>
                <a:off x="1097129" y="177275"/>
                <a:ext cx="135578" cy="110418"/>
              </a:xfrm>
              <a:custGeom>
                <a:avLst/>
                <a:gdLst>
                  <a:gd name="connsiteX0" fmla="*/ 428141 w 485779"/>
                  <a:gd name="connsiteY0" fmla="*/ 63553 h 395637"/>
                  <a:gd name="connsiteX1" fmla="*/ 427900 w 485779"/>
                  <a:gd name="connsiteY1" fmla="*/ 62619 h 395637"/>
                  <a:gd name="connsiteX2" fmla="*/ 472493 w 485779"/>
                  <a:gd name="connsiteY2" fmla="*/ 6641 h 395637"/>
                  <a:gd name="connsiteX3" fmla="*/ 407976 w 485779"/>
                  <a:gd name="connsiteY3" fmla="*/ 31310 h 395637"/>
                  <a:gd name="connsiteX4" fmla="*/ 336818 w 485779"/>
                  <a:gd name="connsiteY4" fmla="*/ 0 h 395637"/>
                  <a:gd name="connsiteX5" fmla="*/ 236247 w 485779"/>
                  <a:gd name="connsiteY5" fmla="*/ 99622 h 395637"/>
                  <a:gd name="connsiteX6" fmla="*/ 237874 w 485779"/>
                  <a:gd name="connsiteY6" fmla="*/ 123401 h 395637"/>
                  <a:gd name="connsiteX7" fmla="*/ 102310 w 485779"/>
                  <a:gd name="connsiteY7" fmla="*/ 76544 h 395637"/>
                  <a:gd name="connsiteX8" fmla="*/ 46209 w 485779"/>
                  <a:gd name="connsiteY8" fmla="*/ 28096 h 395637"/>
                  <a:gd name="connsiteX9" fmla="*/ 23750 w 485779"/>
                  <a:gd name="connsiteY9" fmla="*/ 22445 h 395637"/>
                  <a:gd name="connsiteX10" fmla="*/ 12554 w 485779"/>
                  <a:gd name="connsiteY10" fmla="*/ 42717 h 395637"/>
                  <a:gd name="connsiteX11" fmla="*/ 57283 w 485779"/>
                  <a:gd name="connsiteY11" fmla="*/ 154362 h 395637"/>
                  <a:gd name="connsiteX12" fmla="*/ 43319 w 485779"/>
                  <a:gd name="connsiteY12" fmla="*/ 150359 h 395637"/>
                  <a:gd name="connsiteX13" fmla="*/ 22075 w 485779"/>
                  <a:gd name="connsiteY13" fmla="*/ 151997 h 395637"/>
                  <a:gd name="connsiteX14" fmla="*/ 16130 w 485779"/>
                  <a:gd name="connsiteY14" fmla="*/ 172900 h 395637"/>
                  <a:gd name="connsiteX15" fmla="*/ 94382 w 485779"/>
                  <a:gd name="connsiteY15" fmla="*/ 249633 h 395637"/>
                  <a:gd name="connsiteX16" fmla="*/ 69651 w 485779"/>
                  <a:gd name="connsiteY16" fmla="*/ 253328 h 395637"/>
                  <a:gd name="connsiteX17" fmla="*/ 69262 w 485779"/>
                  <a:gd name="connsiteY17" fmla="*/ 253324 h 395637"/>
                  <a:gd name="connsiteX18" fmla="*/ 51372 w 485779"/>
                  <a:gd name="connsiteY18" fmla="*/ 265988 h 395637"/>
                  <a:gd name="connsiteX19" fmla="*/ 57661 w 485779"/>
                  <a:gd name="connsiteY19" fmla="*/ 287313 h 395637"/>
                  <a:gd name="connsiteX20" fmla="*/ 130577 w 485779"/>
                  <a:gd name="connsiteY20" fmla="*/ 319576 h 395637"/>
                  <a:gd name="connsiteX21" fmla="*/ 75922 w 485779"/>
                  <a:gd name="connsiteY21" fmla="*/ 334889 h 395637"/>
                  <a:gd name="connsiteX22" fmla="*/ 23502 w 485779"/>
                  <a:gd name="connsiteY22" fmla="*/ 331669 h 395637"/>
                  <a:gd name="connsiteX23" fmla="*/ 957 w 485779"/>
                  <a:gd name="connsiteY23" fmla="*/ 344162 h 395637"/>
                  <a:gd name="connsiteX24" fmla="*/ 11664 w 485779"/>
                  <a:gd name="connsiteY24" fmla="*/ 367608 h 395637"/>
                  <a:gd name="connsiteX25" fmla="*/ 144219 w 485779"/>
                  <a:gd name="connsiteY25" fmla="*/ 395637 h 395637"/>
                  <a:gd name="connsiteX26" fmla="*/ 253336 w 485779"/>
                  <a:gd name="connsiteY26" fmla="*/ 382369 h 395637"/>
                  <a:gd name="connsiteX27" fmla="*/ 352206 w 485779"/>
                  <a:gd name="connsiteY27" fmla="*/ 322648 h 395637"/>
                  <a:gd name="connsiteX28" fmla="*/ 352065 w 485779"/>
                  <a:gd name="connsiteY28" fmla="*/ 295812 h 395637"/>
                  <a:gd name="connsiteX29" fmla="*/ 325228 w 485779"/>
                  <a:gd name="connsiteY29" fmla="*/ 295956 h 395637"/>
                  <a:gd name="connsiteX30" fmla="*/ 144219 w 485779"/>
                  <a:gd name="connsiteY30" fmla="*/ 357690 h 395637"/>
                  <a:gd name="connsiteX31" fmla="*/ 139156 w 485779"/>
                  <a:gd name="connsiteY31" fmla="*/ 357623 h 395637"/>
                  <a:gd name="connsiteX32" fmla="*/ 190205 w 485779"/>
                  <a:gd name="connsiteY32" fmla="*/ 318482 h 395637"/>
                  <a:gd name="connsiteX33" fmla="*/ 192796 w 485779"/>
                  <a:gd name="connsiteY33" fmla="*/ 298588 h 395637"/>
                  <a:gd name="connsiteX34" fmla="*/ 176085 w 485779"/>
                  <a:gd name="connsiteY34" fmla="*/ 287488 h 395637"/>
                  <a:gd name="connsiteX35" fmla="*/ 124354 w 485779"/>
                  <a:gd name="connsiteY35" fmla="*/ 278400 h 395637"/>
                  <a:gd name="connsiteX36" fmla="*/ 153707 w 485779"/>
                  <a:gd name="connsiteY36" fmla="*/ 254273 h 395637"/>
                  <a:gd name="connsiteX37" fmla="*/ 156186 w 485779"/>
                  <a:gd name="connsiteY37" fmla="*/ 235942 h 395637"/>
                  <a:gd name="connsiteX38" fmla="*/ 141884 w 485779"/>
                  <a:gd name="connsiteY38" fmla="*/ 224212 h 395637"/>
                  <a:gd name="connsiteX39" fmla="*/ 75143 w 485779"/>
                  <a:gd name="connsiteY39" fmla="*/ 193040 h 395637"/>
                  <a:gd name="connsiteX40" fmla="*/ 100434 w 485779"/>
                  <a:gd name="connsiteY40" fmla="*/ 189193 h 395637"/>
                  <a:gd name="connsiteX41" fmla="*/ 114166 w 485779"/>
                  <a:gd name="connsiteY41" fmla="*/ 175676 h 395637"/>
                  <a:gd name="connsiteX42" fmla="*/ 108999 w 485779"/>
                  <a:gd name="connsiteY42" fmla="*/ 157119 h 395637"/>
                  <a:gd name="connsiteX43" fmla="*/ 70355 w 485779"/>
                  <a:gd name="connsiteY43" fmla="*/ 100630 h 395637"/>
                  <a:gd name="connsiteX44" fmla="*/ 80110 w 485779"/>
                  <a:gd name="connsiteY44" fmla="*/ 107364 h 395637"/>
                  <a:gd name="connsiteX45" fmla="*/ 260919 w 485779"/>
                  <a:gd name="connsiteY45" fmla="*/ 162241 h 395637"/>
                  <a:gd name="connsiteX46" fmla="*/ 275977 w 485779"/>
                  <a:gd name="connsiteY46" fmla="*/ 154792 h 395637"/>
                  <a:gd name="connsiteX47" fmla="*/ 279235 w 485779"/>
                  <a:gd name="connsiteY47" fmla="*/ 138299 h 395637"/>
                  <a:gd name="connsiteX48" fmla="*/ 274202 w 485779"/>
                  <a:gd name="connsiteY48" fmla="*/ 99622 h 395637"/>
                  <a:gd name="connsiteX49" fmla="*/ 292562 w 485779"/>
                  <a:gd name="connsiteY49" fmla="*/ 56171 h 395637"/>
                  <a:gd name="connsiteX50" fmla="*/ 336821 w 485779"/>
                  <a:gd name="connsiteY50" fmla="*/ 37951 h 395637"/>
                  <a:gd name="connsiteX51" fmla="*/ 380309 w 485779"/>
                  <a:gd name="connsiteY51" fmla="*/ 57283 h 395637"/>
                  <a:gd name="connsiteX52" fmla="*/ 398492 w 485779"/>
                  <a:gd name="connsiteY52" fmla="*/ 100459 h 395637"/>
                  <a:gd name="connsiteX53" fmla="*/ 398492 w 485779"/>
                  <a:gd name="connsiteY53" fmla="*/ 111956 h 395637"/>
                  <a:gd name="connsiteX54" fmla="*/ 398629 w 485779"/>
                  <a:gd name="connsiteY54" fmla="*/ 113546 h 395637"/>
                  <a:gd name="connsiteX55" fmla="*/ 398492 w 485779"/>
                  <a:gd name="connsiteY55" fmla="*/ 115751 h 395637"/>
                  <a:gd name="connsiteX56" fmla="*/ 374761 w 485779"/>
                  <a:gd name="connsiteY56" fmla="*/ 229890 h 395637"/>
                  <a:gd name="connsiteX57" fmla="*/ 383597 w 485779"/>
                  <a:gd name="connsiteY57" fmla="*/ 255233 h 395637"/>
                  <a:gd name="connsiteX58" fmla="*/ 391836 w 485779"/>
                  <a:gd name="connsiteY58" fmla="*/ 257123 h 395637"/>
                  <a:gd name="connsiteX59" fmla="*/ 408936 w 485779"/>
                  <a:gd name="connsiteY59" fmla="*/ 246397 h 395637"/>
                  <a:gd name="connsiteX60" fmla="*/ 436443 w 485779"/>
                  <a:gd name="connsiteY60" fmla="*/ 115751 h 395637"/>
                  <a:gd name="connsiteX61" fmla="*/ 436313 w 485779"/>
                  <a:gd name="connsiteY61" fmla="*/ 113616 h 395637"/>
                  <a:gd name="connsiteX62" fmla="*/ 436443 w 485779"/>
                  <a:gd name="connsiteY62" fmla="*/ 111956 h 395637"/>
                  <a:gd name="connsiteX63" fmla="*/ 436443 w 485779"/>
                  <a:gd name="connsiteY63" fmla="*/ 98673 h 395637"/>
                  <a:gd name="connsiteX64" fmla="*/ 485780 w 485779"/>
                  <a:gd name="connsiteY64" fmla="*/ 45541 h 395637"/>
                  <a:gd name="connsiteX65" fmla="*/ 428141 w 485779"/>
                  <a:gd name="connsiteY65" fmla="*/ 63553 h 39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85779" h="395637">
                    <a:moveTo>
                      <a:pt x="428141" y="63553"/>
                    </a:moveTo>
                    <a:lnTo>
                      <a:pt x="427900" y="62619"/>
                    </a:lnTo>
                    <a:cubicBezTo>
                      <a:pt x="448481" y="50282"/>
                      <a:pt x="465099" y="29942"/>
                      <a:pt x="472493" y="6641"/>
                    </a:cubicBezTo>
                    <a:cubicBezTo>
                      <a:pt x="453214" y="18112"/>
                      <a:pt x="430658" y="26810"/>
                      <a:pt x="407976" y="31310"/>
                    </a:cubicBezTo>
                    <a:cubicBezTo>
                      <a:pt x="389786" y="11930"/>
                      <a:pt x="365518" y="0"/>
                      <a:pt x="336818" y="0"/>
                    </a:cubicBezTo>
                    <a:cubicBezTo>
                      <a:pt x="281814" y="0"/>
                      <a:pt x="236247" y="44533"/>
                      <a:pt x="236247" y="99622"/>
                    </a:cubicBezTo>
                    <a:cubicBezTo>
                      <a:pt x="236247" y="108064"/>
                      <a:pt x="236944" y="116240"/>
                      <a:pt x="237874" y="123401"/>
                    </a:cubicBezTo>
                    <a:cubicBezTo>
                      <a:pt x="189442" y="119639"/>
                      <a:pt x="143930" y="103925"/>
                      <a:pt x="102310" y="76544"/>
                    </a:cubicBezTo>
                    <a:cubicBezTo>
                      <a:pt x="65967" y="52639"/>
                      <a:pt x="46376" y="28304"/>
                      <a:pt x="46209" y="28096"/>
                    </a:cubicBezTo>
                    <a:cubicBezTo>
                      <a:pt x="40873" y="21333"/>
                      <a:pt x="31648" y="19009"/>
                      <a:pt x="23750" y="22445"/>
                    </a:cubicBezTo>
                    <a:cubicBezTo>
                      <a:pt x="15848" y="25880"/>
                      <a:pt x="11253" y="34204"/>
                      <a:pt x="12554" y="42717"/>
                    </a:cubicBezTo>
                    <a:cubicBezTo>
                      <a:pt x="13006" y="45656"/>
                      <a:pt x="22271" y="103747"/>
                      <a:pt x="57283" y="154362"/>
                    </a:cubicBezTo>
                    <a:cubicBezTo>
                      <a:pt x="49122" y="153091"/>
                      <a:pt x="44253" y="150823"/>
                      <a:pt x="43319" y="150359"/>
                    </a:cubicBezTo>
                    <a:cubicBezTo>
                      <a:pt x="36544" y="146346"/>
                      <a:pt x="28238" y="147083"/>
                      <a:pt x="22075" y="151997"/>
                    </a:cubicBezTo>
                    <a:cubicBezTo>
                      <a:pt x="15874" y="156941"/>
                      <a:pt x="13658" y="165366"/>
                      <a:pt x="16130" y="172900"/>
                    </a:cubicBezTo>
                    <a:cubicBezTo>
                      <a:pt x="16931" y="175346"/>
                      <a:pt x="33582" y="223901"/>
                      <a:pt x="94382" y="249633"/>
                    </a:cubicBezTo>
                    <a:cubicBezTo>
                      <a:pt x="81355" y="253391"/>
                      <a:pt x="69799" y="253328"/>
                      <a:pt x="69651" y="253328"/>
                    </a:cubicBezTo>
                    <a:cubicBezTo>
                      <a:pt x="69521" y="253328"/>
                      <a:pt x="69391" y="253324"/>
                      <a:pt x="69262" y="253324"/>
                    </a:cubicBezTo>
                    <a:cubicBezTo>
                      <a:pt x="61231" y="253324"/>
                      <a:pt x="54052" y="258390"/>
                      <a:pt x="51372" y="265988"/>
                    </a:cubicBezTo>
                    <a:cubicBezTo>
                      <a:pt x="48644" y="273708"/>
                      <a:pt x="51183" y="282306"/>
                      <a:pt x="57661" y="287313"/>
                    </a:cubicBezTo>
                    <a:cubicBezTo>
                      <a:pt x="59125" y="288444"/>
                      <a:pt x="86344" y="309124"/>
                      <a:pt x="130577" y="319576"/>
                    </a:cubicBezTo>
                    <a:cubicBezTo>
                      <a:pt x="115103" y="328092"/>
                      <a:pt x="96839" y="333218"/>
                      <a:pt x="75922" y="334889"/>
                    </a:cubicBezTo>
                    <a:cubicBezTo>
                      <a:pt x="46973" y="337202"/>
                      <a:pt x="23691" y="331717"/>
                      <a:pt x="23502" y="331669"/>
                    </a:cubicBezTo>
                    <a:cubicBezTo>
                      <a:pt x="13877" y="329312"/>
                      <a:pt x="4059" y="334752"/>
                      <a:pt x="957" y="344162"/>
                    </a:cubicBezTo>
                    <a:cubicBezTo>
                      <a:pt x="-2145" y="353572"/>
                      <a:pt x="2521" y="363786"/>
                      <a:pt x="11664" y="367608"/>
                    </a:cubicBezTo>
                    <a:cubicBezTo>
                      <a:pt x="14403" y="368749"/>
                      <a:pt x="79487" y="395637"/>
                      <a:pt x="144219" y="395637"/>
                    </a:cubicBezTo>
                    <a:cubicBezTo>
                      <a:pt x="189153" y="395637"/>
                      <a:pt x="222808" y="391546"/>
                      <a:pt x="253336" y="382369"/>
                    </a:cubicBezTo>
                    <a:cubicBezTo>
                      <a:pt x="291432" y="370913"/>
                      <a:pt x="323776" y="351378"/>
                      <a:pt x="352206" y="322648"/>
                    </a:cubicBezTo>
                    <a:cubicBezTo>
                      <a:pt x="359577" y="315199"/>
                      <a:pt x="359514" y="303183"/>
                      <a:pt x="352065" y="295812"/>
                    </a:cubicBezTo>
                    <a:cubicBezTo>
                      <a:pt x="344612" y="288440"/>
                      <a:pt x="332600" y="288503"/>
                      <a:pt x="325228" y="295956"/>
                    </a:cubicBezTo>
                    <a:cubicBezTo>
                      <a:pt x="274532" y="347190"/>
                      <a:pt x="216200" y="357690"/>
                      <a:pt x="144219" y="357690"/>
                    </a:cubicBezTo>
                    <a:cubicBezTo>
                      <a:pt x="142533" y="357690"/>
                      <a:pt x="140846" y="357668"/>
                      <a:pt x="139156" y="357623"/>
                    </a:cubicBezTo>
                    <a:cubicBezTo>
                      <a:pt x="159236" y="348406"/>
                      <a:pt x="176455" y="335260"/>
                      <a:pt x="190205" y="318482"/>
                    </a:cubicBezTo>
                    <a:cubicBezTo>
                      <a:pt x="194790" y="312886"/>
                      <a:pt x="195798" y="305173"/>
                      <a:pt x="192796" y="298588"/>
                    </a:cubicBezTo>
                    <a:cubicBezTo>
                      <a:pt x="189798" y="292005"/>
                      <a:pt x="183315" y="287703"/>
                      <a:pt x="176085" y="287488"/>
                    </a:cubicBezTo>
                    <a:cubicBezTo>
                      <a:pt x="156272" y="286906"/>
                      <a:pt x="138771" y="283111"/>
                      <a:pt x="124354" y="278400"/>
                    </a:cubicBezTo>
                    <a:cubicBezTo>
                      <a:pt x="135057" y="272963"/>
                      <a:pt x="145483" y="265239"/>
                      <a:pt x="153707" y="254273"/>
                    </a:cubicBezTo>
                    <a:cubicBezTo>
                      <a:pt x="157658" y="249006"/>
                      <a:pt x="158595" y="242068"/>
                      <a:pt x="156186" y="235942"/>
                    </a:cubicBezTo>
                    <a:cubicBezTo>
                      <a:pt x="153777" y="229816"/>
                      <a:pt x="148363" y="225376"/>
                      <a:pt x="141884" y="224212"/>
                    </a:cubicBezTo>
                    <a:cubicBezTo>
                      <a:pt x="110026" y="218486"/>
                      <a:pt x="88867" y="205663"/>
                      <a:pt x="75143" y="193040"/>
                    </a:cubicBezTo>
                    <a:cubicBezTo>
                      <a:pt x="82845" y="192639"/>
                      <a:pt x="91306" y="191472"/>
                      <a:pt x="100434" y="189193"/>
                    </a:cubicBezTo>
                    <a:cubicBezTo>
                      <a:pt x="107128" y="187517"/>
                      <a:pt x="112387" y="182344"/>
                      <a:pt x="114166" y="175676"/>
                    </a:cubicBezTo>
                    <a:cubicBezTo>
                      <a:pt x="115945" y="169012"/>
                      <a:pt x="113969" y="161904"/>
                      <a:pt x="108999" y="157119"/>
                    </a:cubicBezTo>
                    <a:cubicBezTo>
                      <a:pt x="91799" y="140545"/>
                      <a:pt x="79298" y="120006"/>
                      <a:pt x="70355" y="100630"/>
                    </a:cubicBezTo>
                    <a:cubicBezTo>
                      <a:pt x="73476" y="102865"/>
                      <a:pt x="76730" y="105114"/>
                      <a:pt x="80110" y="107364"/>
                    </a:cubicBezTo>
                    <a:cubicBezTo>
                      <a:pt x="117779" y="132399"/>
                      <a:pt x="179724" y="162241"/>
                      <a:pt x="260919" y="162241"/>
                    </a:cubicBezTo>
                    <a:cubicBezTo>
                      <a:pt x="266823" y="162241"/>
                      <a:pt x="272390" y="159480"/>
                      <a:pt x="275977" y="154792"/>
                    </a:cubicBezTo>
                    <a:cubicBezTo>
                      <a:pt x="279568" y="150107"/>
                      <a:pt x="280769" y="144000"/>
                      <a:pt x="279235" y="138299"/>
                    </a:cubicBezTo>
                    <a:cubicBezTo>
                      <a:pt x="279183" y="138114"/>
                      <a:pt x="274202" y="119409"/>
                      <a:pt x="274202" y="99622"/>
                    </a:cubicBezTo>
                    <a:cubicBezTo>
                      <a:pt x="274202" y="83281"/>
                      <a:pt x="280721" y="67849"/>
                      <a:pt x="292562" y="56171"/>
                    </a:cubicBezTo>
                    <a:cubicBezTo>
                      <a:pt x="304470" y="44422"/>
                      <a:pt x="320188" y="37951"/>
                      <a:pt x="336821" y="37951"/>
                    </a:cubicBezTo>
                    <a:cubicBezTo>
                      <a:pt x="353636" y="37951"/>
                      <a:pt x="368268" y="44456"/>
                      <a:pt x="380309" y="57283"/>
                    </a:cubicBezTo>
                    <a:cubicBezTo>
                      <a:pt x="389004" y="65466"/>
                      <a:pt x="398492" y="87288"/>
                      <a:pt x="398492" y="100459"/>
                    </a:cubicBezTo>
                    <a:lnTo>
                      <a:pt x="398492" y="111956"/>
                    </a:lnTo>
                    <a:cubicBezTo>
                      <a:pt x="398492" y="112356"/>
                      <a:pt x="398533" y="112901"/>
                      <a:pt x="398629" y="113546"/>
                    </a:cubicBezTo>
                    <a:cubicBezTo>
                      <a:pt x="398548" y="114272"/>
                      <a:pt x="398492" y="115006"/>
                      <a:pt x="398492" y="115751"/>
                    </a:cubicBezTo>
                    <a:cubicBezTo>
                      <a:pt x="398492" y="158887"/>
                      <a:pt x="390509" y="197291"/>
                      <a:pt x="374761" y="229890"/>
                    </a:cubicBezTo>
                    <a:cubicBezTo>
                      <a:pt x="370203" y="239330"/>
                      <a:pt x="374161" y="250674"/>
                      <a:pt x="383597" y="255233"/>
                    </a:cubicBezTo>
                    <a:cubicBezTo>
                      <a:pt x="386258" y="256515"/>
                      <a:pt x="389067" y="257123"/>
                      <a:pt x="391836" y="257123"/>
                    </a:cubicBezTo>
                    <a:cubicBezTo>
                      <a:pt x="398892" y="257123"/>
                      <a:pt x="405663" y="253172"/>
                      <a:pt x="408936" y="246397"/>
                    </a:cubicBezTo>
                    <a:cubicBezTo>
                      <a:pt x="427189" y="208605"/>
                      <a:pt x="436443" y="164650"/>
                      <a:pt x="436443" y="115751"/>
                    </a:cubicBezTo>
                    <a:cubicBezTo>
                      <a:pt x="436443" y="115028"/>
                      <a:pt x="436391" y="114317"/>
                      <a:pt x="436313" y="113616"/>
                    </a:cubicBezTo>
                    <a:cubicBezTo>
                      <a:pt x="436402" y="112964"/>
                      <a:pt x="436443" y="112401"/>
                      <a:pt x="436443" y="111956"/>
                    </a:cubicBezTo>
                    <a:lnTo>
                      <a:pt x="436443" y="98673"/>
                    </a:lnTo>
                    <a:cubicBezTo>
                      <a:pt x="455938" y="84593"/>
                      <a:pt x="472445" y="65577"/>
                      <a:pt x="485780" y="45541"/>
                    </a:cubicBezTo>
                    <a:cubicBezTo>
                      <a:pt x="485776" y="45541"/>
                      <a:pt x="450797" y="62115"/>
                      <a:pt x="428141" y="63553"/>
                    </a:cubicBezTo>
                    <a:close/>
                  </a:path>
                </a:pathLst>
              </a:custGeom>
              <a:solidFill>
                <a:schemeClr val="bg1">
                  <a:lumMod val="75000"/>
                  <a:alpha val="90000"/>
                </a:schemeClr>
              </a:solidFill>
              <a:ln w="949" cap="flat">
                <a:noFill/>
                <a:prstDash val="solid"/>
                <a:miter/>
              </a:ln>
            </p:spPr>
            <p:txBody>
              <a:bodyPr rtlCol="0" anchor="ctr"/>
              <a:lstStyle/>
              <a:p>
                <a:endParaRPr lang="en-ID"/>
              </a:p>
            </p:txBody>
          </p:sp>
        </p:grpSp>
      </p:grpSp>
      <p:grpSp>
        <p:nvGrpSpPr>
          <p:cNvPr id="8" name="Group 7">
            <a:extLst>
              <a:ext uri="{FF2B5EF4-FFF2-40B4-BE49-F238E27FC236}">
                <a16:creationId xmlns:a16="http://schemas.microsoft.com/office/drawing/2014/main" id="{380B5F13-DD8A-4C47-9197-D55BDB494C9E}"/>
              </a:ext>
            </a:extLst>
          </p:cNvPr>
          <p:cNvGrpSpPr/>
          <p:nvPr/>
        </p:nvGrpSpPr>
        <p:grpSpPr>
          <a:xfrm>
            <a:off x="9615551" y="6507617"/>
            <a:ext cx="2475191" cy="239258"/>
            <a:chOff x="9615551" y="6507617"/>
            <a:chExt cx="2475191" cy="239258"/>
          </a:xfrm>
        </p:grpSpPr>
        <p:sp>
          <p:nvSpPr>
            <p:cNvPr id="9" name="Freeform 50">
              <a:extLst>
                <a:ext uri="{FF2B5EF4-FFF2-40B4-BE49-F238E27FC236}">
                  <a16:creationId xmlns:a16="http://schemas.microsoft.com/office/drawing/2014/main" id="{1DE28FCD-D136-4F2F-AF3A-E0B15226F80E}"/>
                </a:ext>
              </a:extLst>
            </p:cNvPr>
            <p:cNvSpPr/>
            <p:nvPr/>
          </p:nvSpPr>
          <p:spPr>
            <a:xfrm>
              <a:off x="11851482" y="6507617"/>
              <a:ext cx="239260" cy="239258"/>
            </a:xfrm>
            <a:custGeom>
              <a:avLst/>
              <a:gdLst>
                <a:gd name="connsiteX0" fmla="*/ 1392073 w 2784144"/>
                <a:gd name="connsiteY0" fmla="*/ 368489 h 2784144"/>
                <a:gd name="connsiteX1" fmla="*/ 1201004 w 2784144"/>
                <a:gd name="connsiteY1" fmla="*/ 559558 h 2784144"/>
                <a:gd name="connsiteX2" fmla="*/ 1201004 w 2784144"/>
                <a:gd name="connsiteY2" fmla="*/ 1201003 h 2784144"/>
                <a:gd name="connsiteX3" fmla="*/ 559560 w 2784144"/>
                <a:gd name="connsiteY3" fmla="*/ 1201003 h 2784144"/>
                <a:gd name="connsiteX4" fmla="*/ 372373 w 2784144"/>
                <a:gd name="connsiteY4" fmla="*/ 1353565 h 2784144"/>
                <a:gd name="connsiteX5" fmla="*/ 368491 w 2784144"/>
                <a:gd name="connsiteY5" fmla="*/ 1392072 h 2784144"/>
                <a:gd name="connsiteX6" fmla="*/ 372373 w 2784144"/>
                <a:gd name="connsiteY6" fmla="*/ 1430578 h 2784144"/>
                <a:gd name="connsiteX7" fmla="*/ 559560 w 2784144"/>
                <a:gd name="connsiteY7" fmla="*/ 1583140 h 2784144"/>
                <a:gd name="connsiteX8" fmla="*/ 1201004 w 2784144"/>
                <a:gd name="connsiteY8" fmla="*/ 1583141 h 2784144"/>
                <a:gd name="connsiteX9" fmla="*/ 1201004 w 2784144"/>
                <a:gd name="connsiteY9" fmla="*/ 2224584 h 2784144"/>
                <a:gd name="connsiteX10" fmla="*/ 1353566 w 2784144"/>
                <a:gd name="connsiteY10" fmla="*/ 2411771 h 2784144"/>
                <a:gd name="connsiteX11" fmla="*/ 1392072 w 2784144"/>
                <a:gd name="connsiteY11" fmla="*/ 2415653 h 2784144"/>
                <a:gd name="connsiteX12" fmla="*/ 1430579 w 2784144"/>
                <a:gd name="connsiteY12" fmla="*/ 2411771 h 2784144"/>
                <a:gd name="connsiteX13" fmla="*/ 1583141 w 2784144"/>
                <a:gd name="connsiteY13" fmla="*/ 2224584 h 2784144"/>
                <a:gd name="connsiteX14" fmla="*/ 1583141 w 2784144"/>
                <a:gd name="connsiteY14" fmla="*/ 1583141 h 2784144"/>
                <a:gd name="connsiteX15" fmla="*/ 2224584 w 2784144"/>
                <a:gd name="connsiteY15" fmla="*/ 1583141 h 2784144"/>
                <a:gd name="connsiteX16" fmla="*/ 2415653 w 2784144"/>
                <a:gd name="connsiteY16" fmla="*/ 1392072 h 2784144"/>
                <a:gd name="connsiteX17" fmla="*/ 2415654 w 2784144"/>
                <a:gd name="connsiteY17" fmla="*/ 1392072 h 2784144"/>
                <a:gd name="connsiteX18" fmla="*/ 2224585 w 2784144"/>
                <a:gd name="connsiteY18" fmla="*/ 1201003 h 2784144"/>
                <a:gd name="connsiteX19" fmla="*/ 1583141 w 2784144"/>
                <a:gd name="connsiteY19" fmla="*/ 1201003 h 2784144"/>
                <a:gd name="connsiteX20" fmla="*/ 1583142 w 2784144"/>
                <a:gd name="connsiteY20" fmla="*/ 559559 h 2784144"/>
                <a:gd name="connsiteX21" fmla="*/ 1392073 w 2784144"/>
                <a:gd name="connsiteY21" fmla="*/ 368490 h 2784144"/>
                <a:gd name="connsiteX22" fmla="*/ 1392072 w 2784144"/>
                <a:gd name="connsiteY22" fmla="*/ 0 h 2784144"/>
                <a:gd name="connsiteX23" fmla="*/ 2784144 w 2784144"/>
                <a:gd name="connsiteY23" fmla="*/ 1392072 h 2784144"/>
                <a:gd name="connsiteX24" fmla="*/ 1392072 w 2784144"/>
                <a:gd name="connsiteY24" fmla="*/ 2784144 h 2784144"/>
                <a:gd name="connsiteX25" fmla="*/ 0 w 2784144"/>
                <a:gd name="connsiteY25" fmla="*/ 1392072 h 2784144"/>
                <a:gd name="connsiteX26" fmla="*/ 1392072 w 2784144"/>
                <a:gd name="connsiteY26" fmla="*/ 0 h 278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84144" h="2784144">
                  <a:moveTo>
                    <a:pt x="1392073" y="368489"/>
                  </a:moveTo>
                  <a:cubicBezTo>
                    <a:pt x="1286549" y="368489"/>
                    <a:pt x="1201004" y="454034"/>
                    <a:pt x="1201004" y="559558"/>
                  </a:cubicBezTo>
                  <a:lnTo>
                    <a:pt x="1201004" y="1201003"/>
                  </a:lnTo>
                  <a:lnTo>
                    <a:pt x="559560" y="1201003"/>
                  </a:lnTo>
                  <a:cubicBezTo>
                    <a:pt x="467227" y="1201003"/>
                    <a:pt x="390190" y="1266498"/>
                    <a:pt x="372373" y="1353565"/>
                  </a:cubicBezTo>
                  <a:lnTo>
                    <a:pt x="368491" y="1392072"/>
                  </a:lnTo>
                  <a:lnTo>
                    <a:pt x="372373" y="1430578"/>
                  </a:lnTo>
                  <a:cubicBezTo>
                    <a:pt x="390190" y="1517645"/>
                    <a:pt x="467227" y="1583140"/>
                    <a:pt x="559560" y="1583140"/>
                  </a:cubicBezTo>
                  <a:lnTo>
                    <a:pt x="1201004" y="1583141"/>
                  </a:lnTo>
                  <a:lnTo>
                    <a:pt x="1201004" y="2224584"/>
                  </a:lnTo>
                  <a:cubicBezTo>
                    <a:pt x="1201004" y="2316917"/>
                    <a:pt x="1266499" y="2393954"/>
                    <a:pt x="1353566" y="2411771"/>
                  </a:cubicBezTo>
                  <a:lnTo>
                    <a:pt x="1392072" y="2415653"/>
                  </a:lnTo>
                  <a:lnTo>
                    <a:pt x="1430579" y="2411771"/>
                  </a:lnTo>
                  <a:cubicBezTo>
                    <a:pt x="1517645" y="2393954"/>
                    <a:pt x="1583141" y="2316917"/>
                    <a:pt x="1583141" y="2224584"/>
                  </a:cubicBezTo>
                  <a:lnTo>
                    <a:pt x="1583141" y="1583141"/>
                  </a:lnTo>
                  <a:lnTo>
                    <a:pt x="2224584" y="1583141"/>
                  </a:lnTo>
                  <a:cubicBezTo>
                    <a:pt x="2330108" y="1583141"/>
                    <a:pt x="2415653" y="1497596"/>
                    <a:pt x="2415653" y="1392072"/>
                  </a:cubicBezTo>
                  <a:lnTo>
                    <a:pt x="2415654" y="1392072"/>
                  </a:lnTo>
                  <a:cubicBezTo>
                    <a:pt x="2415654" y="1286548"/>
                    <a:pt x="2330109" y="1201003"/>
                    <a:pt x="2224585" y="1201003"/>
                  </a:cubicBezTo>
                  <a:lnTo>
                    <a:pt x="1583141" y="1201003"/>
                  </a:lnTo>
                  <a:lnTo>
                    <a:pt x="1583142" y="559559"/>
                  </a:lnTo>
                  <a:cubicBezTo>
                    <a:pt x="1583142" y="454035"/>
                    <a:pt x="1497597" y="368490"/>
                    <a:pt x="1392073" y="368490"/>
                  </a:cubicBezTo>
                  <a:close/>
                  <a:moveTo>
                    <a:pt x="1392072" y="0"/>
                  </a:moveTo>
                  <a:cubicBezTo>
                    <a:pt x="2160892" y="0"/>
                    <a:pt x="2784144" y="623252"/>
                    <a:pt x="2784144" y="1392072"/>
                  </a:cubicBezTo>
                  <a:cubicBezTo>
                    <a:pt x="2784144" y="2160892"/>
                    <a:pt x="2160892" y="2784144"/>
                    <a:pt x="1392072" y="2784144"/>
                  </a:cubicBezTo>
                  <a:cubicBezTo>
                    <a:pt x="623252" y="2784144"/>
                    <a:pt x="0" y="2160892"/>
                    <a:pt x="0" y="1392072"/>
                  </a:cubicBezTo>
                  <a:cubicBezTo>
                    <a:pt x="0" y="623252"/>
                    <a:pt x="623252" y="0"/>
                    <a:pt x="139207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pFooter">
              <a:extLst>
                <a:ext uri="{FF2B5EF4-FFF2-40B4-BE49-F238E27FC236}">
                  <a16:creationId xmlns:a16="http://schemas.microsoft.com/office/drawing/2014/main" id="{C6EF48E3-76A4-4F57-8F16-0B624E18C5ED}"/>
                </a:ext>
              </a:extLst>
            </p:cNvPr>
            <p:cNvSpPr txBox="1"/>
            <p:nvPr/>
          </p:nvSpPr>
          <p:spPr>
            <a:xfrm>
              <a:off x="9615551" y="6544649"/>
              <a:ext cx="2047035" cy="153888"/>
            </a:xfrm>
            <a:prstGeom prst="rect">
              <a:avLst/>
            </a:prstGeom>
            <a:noFill/>
          </p:spPr>
          <p:txBody>
            <a:bodyPr wrap="none" lIns="0" tIns="0" rIns="0" bIns="0" rtlCol="0">
              <a:spAutoFit/>
            </a:bodyPr>
            <a:lstStyle/>
            <a:p>
              <a:pPr algn="r"/>
              <a:r>
                <a:rPr lang="en-ID" sz="1000">
                  <a:solidFill>
                    <a:schemeClr val="bg1">
                      <a:lumMod val="75000"/>
                    </a:schemeClr>
                  </a:solidFill>
                </a:rPr>
                <a:t>© 2020  </a:t>
              </a:r>
              <a:r>
                <a:rPr lang="en-ID" sz="1000" b="1">
                  <a:solidFill>
                    <a:schemeClr val="bg1">
                      <a:lumMod val="75000"/>
                    </a:schemeClr>
                  </a:solidFill>
                </a:rPr>
                <a:t>Marley’s  </a:t>
              </a:r>
              <a:r>
                <a:rPr lang="en-ID" sz="1000" dirty="0">
                  <a:solidFill>
                    <a:schemeClr val="bg1">
                      <a:lumMod val="75000"/>
                    </a:schemeClr>
                  </a:solidFill>
                </a:rPr>
                <a:t>a</a:t>
              </a:r>
              <a:r>
                <a:rPr lang="en-ID" sz="1000">
                  <a:solidFill>
                    <a:schemeClr val="bg1">
                      <a:lumMod val="75000"/>
                    </a:schemeClr>
                  </a:solidFill>
                </a:rPr>
                <a:t>ll </a:t>
              </a:r>
              <a:r>
                <a:rPr lang="en-ID" sz="1000" dirty="0">
                  <a:solidFill>
                    <a:schemeClr val="bg1">
                      <a:lumMod val="75000"/>
                    </a:schemeClr>
                  </a:solidFill>
                </a:rPr>
                <a:t>rights reserved</a:t>
              </a:r>
            </a:p>
          </p:txBody>
        </p:sp>
      </p:grpSp>
      <p:pic>
        <p:nvPicPr>
          <p:cNvPr id="23" name="Picture Placeholder 22">
            <a:extLst>
              <a:ext uri="{FF2B5EF4-FFF2-40B4-BE49-F238E27FC236}">
                <a16:creationId xmlns:a16="http://schemas.microsoft.com/office/drawing/2014/main" id="{34AAEFF4-5CA3-4F65-8F7C-DD0523CA69B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6667" r="16667"/>
          <a:stretch>
            <a:fillRect/>
          </a:stretch>
        </p:blipFill>
        <p:spPr>
          <a:xfrm>
            <a:off x="8479964" y="2328067"/>
            <a:ext cx="4874086" cy="4874088"/>
          </a:xfrm>
        </p:spPr>
      </p:pic>
      <p:sp>
        <p:nvSpPr>
          <p:cNvPr id="22" name="Oval 21">
            <a:extLst>
              <a:ext uri="{FF2B5EF4-FFF2-40B4-BE49-F238E27FC236}">
                <a16:creationId xmlns:a16="http://schemas.microsoft.com/office/drawing/2014/main" id="{93EA4EBD-04C5-4367-B00F-17EF2223E567}"/>
              </a:ext>
            </a:extLst>
          </p:cNvPr>
          <p:cNvSpPr/>
          <p:nvPr/>
        </p:nvSpPr>
        <p:spPr>
          <a:xfrm flipH="1">
            <a:off x="7678150" y="1529628"/>
            <a:ext cx="6825242" cy="6825244"/>
          </a:xfrm>
          <a:prstGeom prst="ellipse">
            <a:avLst/>
          </a:prstGeom>
          <a:noFill/>
          <a:ln w="793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nvGrpSpPr>
          <p:cNvPr id="20" name="Group 19">
            <a:extLst>
              <a:ext uri="{FF2B5EF4-FFF2-40B4-BE49-F238E27FC236}">
                <a16:creationId xmlns:a16="http://schemas.microsoft.com/office/drawing/2014/main" id="{350DFDEA-75A0-4D3B-A571-A7B6AA908D82}"/>
              </a:ext>
            </a:extLst>
          </p:cNvPr>
          <p:cNvGrpSpPr/>
          <p:nvPr/>
        </p:nvGrpSpPr>
        <p:grpSpPr>
          <a:xfrm>
            <a:off x="10501357" y="875498"/>
            <a:ext cx="1311425" cy="1311424"/>
            <a:chOff x="10501357" y="875498"/>
            <a:chExt cx="1311425" cy="1311424"/>
          </a:xfrm>
        </p:grpSpPr>
        <p:sp>
          <p:nvSpPr>
            <p:cNvPr id="12" name="Oval 11">
              <a:extLst>
                <a:ext uri="{FF2B5EF4-FFF2-40B4-BE49-F238E27FC236}">
                  <a16:creationId xmlns:a16="http://schemas.microsoft.com/office/drawing/2014/main" id="{9E5095FF-9227-4742-8E4F-C49ADE79F6C1}"/>
                </a:ext>
              </a:extLst>
            </p:cNvPr>
            <p:cNvSpPr/>
            <p:nvPr/>
          </p:nvSpPr>
          <p:spPr>
            <a:xfrm flipH="1">
              <a:off x="10501357" y="875498"/>
              <a:ext cx="1311425" cy="1311424"/>
            </a:xfrm>
            <a:prstGeom prst="ellipse">
              <a:avLst/>
            </a:prstGeom>
            <a:gradFill>
              <a:gsLst>
                <a:gs pos="0">
                  <a:schemeClr val="accent1"/>
                </a:gs>
                <a:gs pos="100000">
                  <a:srgbClr val="124769"/>
                </a:gs>
              </a:gsLst>
              <a:lin ang="3600000" scaled="0"/>
            </a:gradFill>
            <a:ln w="63500">
              <a:solidFill>
                <a:schemeClr val="bg1"/>
              </a:solidFill>
            </a:ln>
            <a:effectLst>
              <a:outerShdw blurRad="317500" rotWithShape="0">
                <a:scrgbClr r="0" g="0" b="0">
                  <a:alpha val="20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6" name="Icon 38">
              <a:extLst>
                <a:ext uri="{FF2B5EF4-FFF2-40B4-BE49-F238E27FC236}">
                  <a16:creationId xmlns:a16="http://schemas.microsoft.com/office/drawing/2014/main" id="{958350AD-D318-4DBA-AB3B-7F9D6626C676}"/>
                </a:ext>
              </a:extLst>
            </p:cNvPr>
            <p:cNvSpPr/>
            <p:nvPr/>
          </p:nvSpPr>
          <p:spPr>
            <a:xfrm flipH="1">
              <a:off x="10937956" y="1312095"/>
              <a:ext cx="438229" cy="438228"/>
            </a:xfrm>
            <a:custGeom>
              <a:avLst/>
              <a:gdLst>
                <a:gd name="connsiteX0" fmla="*/ 466799 w 485775"/>
                <a:gd name="connsiteY0" fmla="*/ 352946 h 485775"/>
                <a:gd name="connsiteX1" fmla="*/ 485775 w 485775"/>
                <a:gd name="connsiteY1" fmla="*/ 333970 h 485775"/>
                <a:gd name="connsiteX2" fmla="*/ 485775 w 485775"/>
                <a:gd name="connsiteY2" fmla="*/ 201141 h 485775"/>
                <a:gd name="connsiteX3" fmla="*/ 428848 w 485775"/>
                <a:gd name="connsiteY3" fmla="*/ 144214 h 485775"/>
                <a:gd name="connsiteX4" fmla="*/ 361485 w 485775"/>
                <a:gd name="connsiteY4" fmla="*/ 144214 h 485775"/>
                <a:gd name="connsiteX5" fmla="*/ 304558 w 485775"/>
                <a:gd name="connsiteY5" fmla="*/ 201141 h 485775"/>
                <a:gd name="connsiteX6" fmla="*/ 304558 w 485775"/>
                <a:gd name="connsiteY6" fmla="*/ 301712 h 485775"/>
                <a:gd name="connsiteX7" fmla="*/ 265658 w 485775"/>
                <a:gd name="connsiteY7" fmla="*/ 301712 h 485775"/>
                <a:gd name="connsiteX8" fmla="*/ 265658 w 485775"/>
                <a:gd name="connsiteY8" fmla="*/ 119038 h 485775"/>
                <a:gd name="connsiteX9" fmla="*/ 370024 w 485775"/>
                <a:gd name="connsiteY9" fmla="*/ 54084 h 485775"/>
                <a:gd name="connsiteX10" fmla="*/ 370024 w 485775"/>
                <a:gd name="connsiteY10" fmla="*/ 87288 h 485775"/>
                <a:gd name="connsiteX11" fmla="*/ 389000 w 485775"/>
                <a:gd name="connsiteY11" fmla="*/ 106263 h 485775"/>
                <a:gd name="connsiteX12" fmla="*/ 407975 w 485775"/>
                <a:gd name="connsiteY12" fmla="*/ 87288 h 485775"/>
                <a:gd name="connsiteX13" fmla="*/ 407975 w 485775"/>
                <a:gd name="connsiteY13" fmla="*/ 19924 h 485775"/>
                <a:gd name="connsiteX14" fmla="*/ 398213 w 485775"/>
                <a:gd name="connsiteY14" fmla="*/ 3336 h 485775"/>
                <a:gd name="connsiteX15" fmla="*/ 378974 w 485775"/>
                <a:gd name="connsiteY15" fmla="*/ 3814 h 485775"/>
                <a:gd name="connsiteX16" fmla="*/ 265658 w 485775"/>
                <a:gd name="connsiteY16" fmla="*/ 74338 h 485775"/>
                <a:gd name="connsiteX17" fmla="*/ 265658 w 485775"/>
                <a:gd name="connsiteY17" fmla="*/ 56927 h 485775"/>
                <a:gd name="connsiteX18" fmla="*/ 208731 w 485775"/>
                <a:gd name="connsiteY18" fmla="*/ 0 h 485775"/>
                <a:gd name="connsiteX19" fmla="*/ 56927 w 485775"/>
                <a:gd name="connsiteY19" fmla="*/ 0 h 485775"/>
                <a:gd name="connsiteX20" fmla="*/ 0 w 485775"/>
                <a:gd name="connsiteY20" fmla="*/ 56927 h 485775"/>
                <a:gd name="connsiteX21" fmla="*/ 0 w 485775"/>
                <a:gd name="connsiteY21" fmla="*/ 428848 h 485775"/>
                <a:gd name="connsiteX22" fmla="*/ 56927 w 485775"/>
                <a:gd name="connsiteY22" fmla="*/ 485775 h 485775"/>
                <a:gd name="connsiteX23" fmla="*/ 428848 w 485775"/>
                <a:gd name="connsiteY23" fmla="*/ 485775 h 485775"/>
                <a:gd name="connsiteX24" fmla="*/ 485775 w 485775"/>
                <a:gd name="connsiteY24" fmla="*/ 428848 h 485775"/>
                <a:gd name="connsiteX25" fmla="*/ 466799 w 485775"/>
                <a:gd name="connsiteY25" fmla="*/ 409873 h 485775"/>
                <a:gd name="connsiteX26" fmla="*/ 447824 w 485775"/>
                <a:gd name="connsiteY26" fmla="*/ 428848 h 485775"/>
                <a:gd name="connsiteX27" fmla="*/ 428848 w 485775"/>
                <a:gd name="connsiteY27" fmla="*/ 447824 h 485775"/>
                <a:gd name="connsiteX28" fmla="*/ 342509 w 485775"/>
                <a:gd name="connsiteY28" fmla="*/ 447824 h 485775"/>
                <a:gd name="connsiteX29" fmla="*/ 342509 w 485775"/>
                <a:gd name="connsiteY29" fmla="*/ 201141 h 485775"/>
                <a:gd name="connsiteX30" fmla="*/ 361485 w 485775"/>
                <a:gd name="connsiteY30" fmla="*/ 182166 h 485775"/>
                <a:gd name="connsiteX31" fmla="*/ 428848 w 485775"/>
                <a:gd name="connsiteY31" fmla="*/ 182166 h 485775"/>
                <a:gd name="connsiteX32" fmla="*/ 447824 w 485775"/>
                <a:gd name="connsiteY32" fmla="*/ 201141 h 485775"/>
                <a:gd name="connsiteX33" fmla="*/ 447824 w 485775"/>
                <a:gd name="connsiteY33" fmla="*/ 333970 h 485775"/>
                <a:gd name="connsiteX34" fmla="*/ 466799 w 485775"/>
                <a:gd name="connsiteY34" fmla="*/ 352946 h 485775"/>
                <a:gd name="connsiteX35" fmla="*/ 37951 w 485775"/>
                <a:gd name="connsiteY35" fmla="*/ 428848 h 485775"/>
                <a:gd name="connsiteX36" fmla="*/ 37951 w 485775"/>
                <a:gd name="connsiteY36" fmla="*/ 56927 h 485775"/>
                <a:gd name="connsiteX37" fmla="*/ 56927 w 485775"/>
                <a:gd name="connsiteY37" fmla="*/ 37951 h 485775"/>
                <a:gd name="connsiteX38" fmla="*/ 208731 w 485775"/>
                <a:gd name="connsiteY38" fmla="*/ 37951 h 485775"/>
                <a:gd name="connsiteX39" fmla="*/ 227707 w 485775"/>
                <a:gd name="connsiteY39" fmla="*/ 56927 h 485775"/>
                <a:gd name="connsiteX40" fmla="*/ 227707 w 485775"/>
                <a:gd name="connsiteY40" fmla="*/ 301712 h 485775"/>
                <a:gd name="connsiteX41" fmla="*/ 132829 w 485775"/>
                <a:gd name="connsiteY41" fmla="*/ 301712 h 485775"/>
                <a:gd name="connsiteX42" fmla="*/ 75902 w 485775"/>
                <a:gd name="connsiteY42" fmla="*/ 358639 h 485775"/>
                <a:gd name="connsiteX43" fmla="*/ 75902 w 485775"/>
                <a:gd name="connsiteY43" fmla="*/ 447824 h 485775"/>
                <a:gd name="connsiteX44" fmla="*/ 56927 w 485775"/>
                <a:gd name="connsiteY44" fmla="*/ 447824 h 485775"/>
                <a:gd name="connsiteX45" fmla="*/ 37951 w 485775"/>
                <a:gd name="connsiteY45" fmla="*/ 428848 h 485775"/>
                <a:gd name="connsiteX46" fmla="*/ 113854 w 485775"/>
                <a:gd name="connsiteY46" fmla="*/ 358639 h 485775"/>
                <a:gd name="connsiteX47" fmla="*/ 132829 w 485775"/>
                <a:gd name="connsiteY47" fmla="*/ 339663 h 485775"/>
                <a:gd name="connsiteX48" fmla="*/ 304558 w 485775"/>
                <a:gd name="connsiteY48" fmla="*/ 339663 h 485775"/>
                <a:gd name="connsiteX49" fmla="*/ 304558 w 485775"/>
                <a:gd name="connsiteY49" fmla="*/ 447824 h 485775"/>
                <a:gd name="connsiteX50" fmla="*/ 113854 w 485775"/>
                <a:gd name="connsiteY50" fmla="*/ 447824 h 485775"/>
                <a:gd name="connsiteX51" fmla="*/ 414617 w 485775"/>
                <a:gd name="connsiteY51" fmla="*/ 239092 h 485775"/>
                <a:gd name="connsiteX52" fmla="*/ 395641 w 485775"/>
                <a:gd name="connsiteY52" fmla="*/ 258068 h 485775"/>
                <a:gd name="connsiteX53" fmla="*/ 376665 w 485775"/>
                <a:gd name="connsiteY53" fmla="*/ 239092 h 485775"/>
                <a:gd name="connsiteX54" fmla="*/ 395641 w 485775"/>
                <a:gd name="connsiteY54" fmla="*/ 220117 h 485775"/>
                <a:gd name="connsiteX55" fmla="*/ 414617 w 485775"/>
                <a:gd name="connsiteY55" fmla="*/ 239092 h 485775"/>
                <a:gd name="connsiteX56" fmla="*/ 414617 w 485775"/>
                <a:gd name="connsiteY56" fmla="*/ 314995 h 485775"/>
                <a:gd name="connsiteX57" fmla="*/ 395641 w 485775"/>
                <a:gd name="connsiteY57" fmla="*/ 333970 h 485775"/>
                <a:gd name="connsiteX58" fmla="*/ 376665 w 485775"/>
                <a:gd name="connsiteY58" fmla="*/ 314995 h 485775"/>
                <a:gd name="connsiteX59" fmla="*/ 395641 w 485775"/>
                <a:gd name="connsiteY59" fmla="*/ 296019 h 485775"/>
                <a:gd name="connsiteX60" fmla="*/ 414617 w 485775"/>
                <a:gd name="connsiteY60" fmla="*/ 314995 h 485775"/>
                <a:gd name="connsiteX61" fmla="*/ 414617 w 485775"/>
                <a:gd name="connsiteY61" fmla="*/ 390897 h 485775"/>
                <a:gd name="connsiteX62" fmla="*/ 395641 w 485775"/>
                <a:gd name="connsiteY62" fmla="*/ 409873 h 485775"/>
                <a:gd name="connsiteX63" fmla="*/ 376665 w 485775"/>
                <a:gd name="connsiteY63" fmla="*/ 390897 h 485775"/>
                <a:gd name="connsiteX64" fmla="*/ 395641 w 485775"/>
                <a:gd name="connsiteY64" fmla="*/ 371922 h 485775"/>
                <a:gd name="connsiteX65" fmla="*/ 414617 w 485775"/>
                <a:gd name="connsiteY65" fmla="*/ 390897 h 485775"/>
                <a:gd name="connsiteX66" fmla="*/ 75902 w 485775"/>
                <a:gd name="connsiteY66" fmla="*/ 94878 h 485775"/>
                <a:gd name="connsiteX67" fmla="*/ 94878 w 485775"/>
                <a:gd name="connsiteY67" fmla="*/ 75902 h 485775"/>
                <a:gd name="connsiteX68" fmla="*/ 113854 w 485775"/>
                <a:gd name="connsiteY68" fmla="*/ 94878 h 485775"/>
                <a:gd name="connsiteX69" fmla="*/ 94878 w 485775"/>
                <a:gd name="connsiteY69" fmla="*/ 113854 h 485775"/>
                <a:gd name="connsiteX70" fmla="*/ 75902 w 485775"/>
                <a:gd name="connsiteY70" fmla="*/ 94878 h 485775"/>
                <a:gd name="connsiteX71" fmla="*/ 151805 w 485775"/>
                <a:gd name="connsiteY71" fmla="*/ 94878 h 485775"/>
                <a:gd name="connsiteX72" fmla="*/ 170780 w 485775"/>
                <a:gd name="connsiteY72" fmla="*/ 75902 h 485775"/>
                <a:gd name="connsiteX73" fmla="*/ 189756 w 485775"/>
                <a:gd name="connsiteY73" fmla="*/ 94878 h 485775"/>
                <a:gd name="connsiteX74" fmla="*/ 170780 w 485775"/>
                <a:gd name="connsiteY74" fmla="*/ 113854 h 485775"/>
                <a:gd name="connsiteX75" fmla="*/ 151805 w 485775"/>
                <a:gd name="connsiteY75" fmla="*/ 94878 h 485775"/>
                <a:gd name="connsiteX76" fmla="*/ 75902 w 485775"/>
                <a:gd name="connsiteY76" fmla="*/ 170780 h 485775"/>
                <a:gd name="connsiteX77" fmla="*/ 94878 w 485775"/>
                <a:gd name="connsiteY77" fmla="*/ 151805 h 485775"/>
                <a:gd name="connsiteX78" fmla="*/ 113854 w 485775"/>
                <a:gd name="connsiteY78" fmla="*/ 170780 h 485775"/>
                <a:gd name="connsiteX79" fmla="*/ 94878 w 485775"/>
                <a:gd name="connsiteY79" fmla="*/ 189756 h 485775"/>
                <a:gd name="connsiteX80" fmla="*/ 75902 w 485775"/>
                <a:gd name="connsiteY80" fmla="*/ 170780 h 485775"/>
                <a:gd name="connsiteX81" fmla="*/ 151805 w 485775"/>
                <a:gd name="connsiteY81" fmla="*/ 170780 h 485775"/>
                <a:gd name="connsiteX82" fmla="*/ 170780 w 485775"/>
                <a:gd name="connsiteY82" fmla="*/ 151805 h 485775"/>
                <a:gd name="connsiteX83" fmla="*/ 189756 w 485775"/>
                <a:gd name="connsiteY83" fmla="*/ 170780 h 485775"/>
                <a:gd name="connsiteX84" fmla="*/ 170780 w 485775"/>
                <a:gd name="connsiteY84" fmla="*/ 189756 h 485775"/>
                <a:gd name="connsiteX85" fmla="*/ 151805 w 485775"/>
                <a:gd name="connsiteY85" fmla="*/ 170780 h 485775"/>
                <a:gd name="connsiteX86" fmla="*/ 75902 w 485775"/>
                <a:gd name="connsiteY86" fmla="*/ 246683 h 485775"/>
                <a:gd name="connsiteX87" fmla="*/ 94878 w 485775"/>
                <a:gd name="connsiteY87" fmla="*/ 227707 h 485775"/>
                <a:gd name="connsiteX88" fmla="*/ 113854 w 485775"/>
                <a:gd name="connsiteY88" fmla="*/ 246683 h 485775"/>
                <a:gd name="connsiteX89" fmla="*/ 94878 w 485775"/>
                <a:gd name="connsiteY89" fmla="*/ 265658 h 485775"/>
                <a:gd name="connsiteX90" fmla="*/ 75902 w 485775"/>
                <a:gd name="connsiteY90" fmla="*/ 246683 h 485775"/>
                <a:gd name="connsiteX91" fmla="*/ 151805 w 485775"/>
                <a:gd name="connsiteY91" fmla="*/ 246683 h 485775"/>
                <a:gd name="connsiteX92" fmla="*/ 170780 w 485775"/>
                <a:gd name="connsiteY92" fmla="*/ 227707 h 485775"/>
                <a:gd name="connsiteX93" fmla="*/ 189756 w 485775"/>
                <a:gd name="connsiteY93" fmla="*/ 246683 h 485775"/>
                <a:gd name="connsiteX94" fmla="*/ 170780 w 485775"/>
                <a:gd name="connsiteY94" fmla="*/ 265658 h 485775"/>
                <a:gd name="connsiteX95" fmla="*/ 151805 w 485775"/>
                <a:gd name="connsiteY95" fmla="*/ 246683 h 485775"/>
                <a:gd name="connsiteX96" fmla="*/ 189756 w 485775"/>
                <a:gd name="connsiteY96" fmla="*/ 396590 h 485775"/>
                <a:gd name="connsiteX97" fmla="*/ 170780 w 485775"/>
                <a:gd name="connsiteY97" fmla="*/ 415565 h 485775"/>
                <a:gd name="connsiteX98" fmla="*/ 151805 w 485775"/>
                <a:gd name="connsiteY98" fmla="*/ 396590 h 485775"/>
                <a:gd name="connsiteX99" fmla="*/ 170780 w 485775"/>
                <a:gd name="connsiteY99" fmla="*/ 377614 h 485775"/>
                <a:gd name="connsiteX100" fmla="*/ 189756 w 485775"/>
                <a:gd name="connsiteY100" fmla="*/ 396590 h 485775"/>
                <a:gd name="connsiteX101" fmla="*/ 265658 w 485775"/>
                <a:gd name="connsiteY101" fmla="*/ 396590 h 485775"/>
                <a:gd name="connsiteX102" fmla="*/ 246683 w 485775"/>
                <a:gd name="connsiteY102" fmla="*/ 415565 h 485775"/>
                <a:gd name="connsiteX103" fmla="*/ 227707 w 485775"/>
                <a:gd name="connsiteY103" fmla="*/ 396590 h 485775"/>
                <a:gd name="connsiteX104" fmla="*/ 246683 w 485775"/>
                <a:gd name="connsiteY104" fmla="*/ 377614 h 485775"/>
                <a:gd name="connsiteX105" fmla="*/ 265658 w 485775"/>
                <a:gd name="connsiteY105" fmla="*/ 39659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85775" h="485775">
                  <a:moveTo>
                    <a:pt x="466799" y="352946"/>
                  </a:moveTo>
                  <a:cubicBezTo>
                    <a:pt x="477280" y="352946"/>
                    <a:pt x="485775" y="344451"/>
                    <a:pt x="485775" y="333970"/>
                  </a:cubicBezTo>
                  <a:lnTo>
                    <a:pt x="485775" y="201141"/>
                  </a:lnTo>
                  <a:cubicBezTo>
                    <a:pt x="485775" y="169750"/>
                    <a:pt x="460240" y="144214"/>
                    <a:pt x="428848" y="144214"/>
                  </a:cubicBezTo>
                  <a:lnTo>
                    <a:pt x="361485" y="144214"/>
                  </a:lnTo>
                  <a:cubicBezTo>
                    <a:pt x="330094" y="144214"/>
                    <a:pt x="304558" y="169750"/>
                    <a:pt x="304558" y="201141"/>
                  </a:cubicBezTo>
                  <a:lnTo>
                    <a:pt x="304558" y="301712"/>
                  </a:lnTo>
                  <a:lnTo>
                    <a:pt x="265658" y="301712"/>
                  </a:lnTo>
                  <a:lnTo>
                    <a:pt x="265658" y="119038"/>
                  </a:lnTo>
                  <a:lnTo>
                    <a:pt x="370024" y="54084"/>
                  </a:lnTo>
                  <a:lnTo>
                    <a:pt x="370024" y="87288"/>
                  </a:lnTo>
                  <a:cubicBezTo>
                    <a:pt x="370024" y="97769"/>
                    <a:pt x="378518" y="106263"/>
                    <a:pt x="389000" y="106263"/>
                  </a:cubicBezTo>
                  <a:cubicBezTo>
                    <a:pt x="399481" y="106263"/>
                    <a:pt x="407975" y="97769"/>
                    <a:pt x="407975" y="87288"/>
                  </a:cubicBezTo>
                  <a:lnTo>
                    <a:pt x="407975" y="19924"/>
                  </a:lnTo>
                  <a:cubicBezTo>
                    <a:pt x="407975" y="13031"/>
                    <a:pt x="404239" y="6682"/>
                    <a:pt x="398213" y="3336"/>
                  </a:cubicBezTo>
                  <a:cubicBezTo>
                    <a:pt x="392191" y="-11"/>
                    <a:pt x="384823" y="174"/>
                    <a:pt x="378974" y="3814"/>
                  </a:cubicBezTo>
                  <a:lnTo>
                    <a:pt x="265658" y="74338"/>
                  </a:lnTo>
                  <a:lnTo>
                    <a:pt x="265658" y="56927"/>
                  </a:lnTo>
                  <a:cubicBezTo>
                    <a:pt x="265658" y="25536"/>
                    <a:pt x="240123" y="0"/>
                    <a:pt x="208731" y="0"/>
                  </a:cubicBezTo>
                  <a:lnTo>
                    <a:pt x="56927" y="0"/>
                  </a:lnTo>
                  <a:cubicBezTo>
                    <a:pt x="25536" y="0"/>
                    <a:pt x="0" y="25536"/>
                    <a:pt x="0" y="56927"/>
                  </a:cubicBezTo>
                  <a:lnTo>
                    <a:pt x="0" y="428848"/>
                  </a:lnTo>
                  <a:cubicBezTo>
                    <a:pt x="0" y="460240"/>
                    <a:pt x="25536" y="485775"/>
                    <a:pt x="56927" y="485775"/>
                  </a:cubicBezTo>
                  <a:lnTo>
                    <a:pt x="428848" y="485775"/>
                  </a:lnTo>
                  <a:cubicBezTo>
                    <a:pt x="460240" y="485775"/>
                    <a:pt x="485775" y="460240"/>
                    <a:pt x="485775" y="428848"/>
                  </a:cubicBezTo>
                  <a:cubicBezTo>
                    <a:pt x="485775" y="418367"/>
                    <a:pt x="477280" y="409873"/>
                    <a:pt x="466799" y="409873"/>
                  </a:cubicBezTo>
                  <a:cubicBezTo>
                    <a:pt x="456318" y="409873"/>
                    <a:pt x="447824" y="418367"/>
                    <a:pt x="447824" y="428848"/>
                  </a:cubicBezTo>
                  <a:cubicBezTo>
                    <a:pt x="447824" y="439311"/>
                    <a:pt x="439311" y="447824"/>
                    <a:pt x="428848" y="447824"/>
                  </a:cubicBezTo>
                  <a:lnTo>
                    <a:pt x="342509" y="447824"/>
                  </a:lnTo>
                  <a:lnTo>
                    <a:pt x="342509" y="201141"/>
                  </a:lnTo>
                  <a:cubicBezTo>
                    <a:pt x="342509" y="190679"/>
                    <a:pt x="351022" y="182166"/>
                    <a:pt x="361485" y="182166"/>
                  </a:cubicBezTo>
                  <a:lnTo>
                    <a:pt x="428848" y="182166"/>
                  </a:lnTo>
                  <a:cubicBezTo>
                    <a:pt x="439311" y="182166"/>
                    <a:pt x="447824" y="190679"/>
                    <a:pt x="447824" y="201141"/>
                  </a:cubicBezTo>
                  <a:lnTo>
                    <a:pt x="447824" y="333970"/>
                  </a:lnTo>
                  <a:cubicBezTo>
                    <a:pt x="447824" y="344451"/>
                    <a:pt x="456318" y="352946"/>
                    <a:pt x="466799" y="352946"/>
                  </a:cubicBezTo>
                  <a:close/>
                  <a:moveTo>
                    <a:pt x="37951" y="428848"/>
                  </a:moveTo>
                  <a:lnTo>
                    <a:pt x="37951" y="56927"/>
                  </a:lnTo>
                  <a:cubicBezTo>
                    <a:pt x="37951" y="46464"/>
                    <a:pt x="46464" y="37951"/>
                    <a:pt x="56927" y="37951"/>
                  </a:cubicBezTo>
                  <a:lnTo>
                    <a:pt x="208731" y="37951"/>
                  </a:lnTo>
                  <a:cubicBezTo>
                    <a:pt x="219194" y="37951"/>
                    <a:pt x="227707" y="46464"/>
                    <a:pt x="227707" y="56927"/>
                  </a:cubicBezTo>
                  <a:lnTo>
                    <a:pt x="227707" y="301712"/>
                  </a:lnTo>
                  <a:lnTo>
                    <a:pt x="132829" y="301712"/>
                  </a:lnTo>
                  <a:cubicBezTo>
                    <a:pt x="101438" y="301712"/>
                    <a:pt x="75902" y="327247"/>
                    <a:pt x="75902" y="358639"/>
                  </a:cubicBezTo>
                  <a:lnTo>
                    <a:pt x="75902" y="447824"/>
                  </a:lnTo>
                  <a:lnTo>
                    <a:pt x="56927" y="447824"/>
                  </a:lnTo>
                  <a:cubicBezTo>
                    <a:pt x="46464" y="447824"/>
                    <a:pt x="37951" y="439311"/>
                    <a:pt x="37951" y="428848"/>
                  </a:cubicBezTo>
                  <a:close/>
                  <a:moveTo>
                    <a:pt x="113854" y="358639"/>
                  </a:moveTo>
                  <a:cubicBezTo>
                    <a:pt x="113854" y="348176"/>
                    <a:pt x="122367" y="339663"/>
                    <a:pt x="132829" y="339663"/>
                  </a:cubicBezTo>
                  <a:lnTo>
                    <a:pt x="304558" y="339663"/>
                  </a:lnTo>
                  <a:lnTo>
                    <a:pt x="304558" y="447824"/>
                  </a:lnTo>
                  <a:lnTo>
                    <a:pt x="113854" y="447824"/>
                  </a:lnTo>
                  <a:close/>
                  <a:moveTo>
                    <a:pt x="414617" y="239092"/>
                  </a:moveTo>
                  <a:cubicBezTo>
                    <a:pt x="414617" y="249573"/>
                    <a:pt x="406122" y="258068"/>
                    <a:pt x="395641" y="258068"/>
                  </a:cubicBezTo>
                  <a:cubicBezTo>
                    <a:pt x="385160" y="258068"/>
                    <a:pt x="376665" y="249573"/>
                    <a:pt x="376665" y="239092"/>
                  </a:cubicBezTo>
                  <a:cubicBezTo>
                    <a:pt x="376665" y="228611"/>
                    <a:pt x="385160" y="220117"/>
                    <a:pt x="395641" y="220117"/>
                  </a:cubicBezTo>
                  <a:cubicBezTo>
                    <a:pt x="406122" y="220117"/>
                    <a:pt x="414617" y="228611"/>
                    <a:pt x="414617" y="239092"/>
                  </a:cubicBezTo>
                  <a:close/>
                  <a:moveTo>
                    <a:pt x="414617" y="314995"/>
                  </a:moveTo>
                  <a:cubicBezTo>
                    <a:pt x="414617" y="325476"/>
                    <a:pt x="406122" y="333970"/>
                    <a:pt x="395641" y="333970"/>
                  </a:cubicBezTo>
                  <a:cubicBezTo>
                    <a:pt x="385160" y="333970"/>
                    <a:pt x="376665" y="325476"/>
                    <a:pt x="376665" y="314995"/>
                  </a:cubicBezTo>
                  <a:cubicBezTo>
                    <a:pt x="376665" y="304514"/>
                    <a:pt x="385160" y="296019"/>
                    <a:pt x="395641" y="296019"/>
                  </a:cubicBezTo>
                  <a:cubicBezTo>
                    <a:pt x="406122" y="296019"/>
                    <a:pt x="414617" y="304514"/>
                    <a:pt x="414617" y="314995"/>
                  </a:cubicBezTo>
                  <a:close/>
                  <a:moveTo>
                    <a:pt x="414617" y="390897"/>
                  </a:moveTo>
                  <a:cubicBezTo>
                    <a:pt x="414617" y="401378"/>
                    <a:pt x="406122" y="409873"/>
                    <a:pt x="395641" y="409873"/>
                  </a:cubicBezTo>
                  <a:cubicBezTo>
                    <a:pt x="385160" y="409873"/>
                    <a:pt x="376665" y="401378"/>
                    <a:pt x="376665" y="390897"/>
                  </a:cubicBezTo>
                  <a:cubicBezTo>
                    <a:pt x="376665" y="380416"/>
                    <a:pt x="385160" y="371922"/>
                    <a:pt x="395641" y="371922"/>
                  </a:cubicBezTo>
                  <a:cubicBezTo>
                    <a:pt x="406122" y="371922"/>
                    <a:pt x="414617" y="380416"/>
                    <a:pt x="414617" y="390897"/>
                  </a:cubicBezTo>
                  <a:close/>
                  <a:moveTo>
                    <a:pt x="75902" y="94878"/>
                  </a:moveTo>
                  <a:cubicBezTo>
                    <a:pt x="75902" y="84397"/>
                    <a:pt x="84397" y="75902"/>
                    <a:pt x="94878" y="75902"/>
                  </a:cubicBezTo>
                  <a:cubicBezTo>
                    <a:pt x="105359" y="75902"/>
                    <a:pt x="113854" y="84397"/>
                    <a:pt x="113854" y="94878"/>
                  </a:cubicBezTo>
                  <a:cubicBezTo>
                    <a:pt x="113854" y="105359"/>
                    <a:pt x="105359" y="113854"/>
                    <a:pt x="94878" y="113854"/>
                  </a:cubicBezTo>
                  <a:cubicBezTo>
                    <a:pt x="84397" y="113854"/>
                    <a:pt x="75902" y="105359"/>
                    <a:pt x="75902" y="94878"/>
                  </a:cubicBezTo>
                  <a:close/>
                  <a:moveTo>
                    <a:pt x="151805" y="94878"/>
                  </a:moveTo>
                  <a:cubicBezTo>
                    <a:pt x="151805" y="84397"/>
                    <a:pt x="160299" y="75902"/>
                    <a:pt x="170780" y="75902"/>
                  </a:cubicBezTo>
                  <a:cubicBezTo>
                    <a:pt x="181261" y="75902"/>
                    <a:pt x="189756" y="84397"/>
                    <a:pt x="189756" y="94878"/>
                  </a:cubicBezTo>
                  <a:cubicBezTo>
                    <a:pt x="189756" y="105359"/>
                    <a:pt x="181261" y="113854"/>
                    <a:pt x="170780" y="113854"/>
                  </a:cubicBezTo>
                  <a:cubicBezTo>
                    <a:pt x="160299" y="113854"/>
                    <a:pt x="151805" y="105359"/>
                    <a:pt x="151805" y="94878"/>
                  </a:cubicBezTo>
                  <a:close/>
                  <a:moveTo>
                    <a:pt x="75902" y="170780"/>
                  </a:moveTo>
                  <a:cubicBezTo>
                    <a:pt x="75902" y="160299"/>
                    <a:pt x="84397" y="151805"/>
                    <a:pt x="94878" y="151805"/>
                  </a:cubicBezTo>
                  <a:cubicBezTo>
                    <a:pt x="105359" y="151805"/>
                    <a:pt x="113854" y="160299"/>
                    <a:pt x="113854" y="170780"/>
                  </a:cubicBezTo>
                  <a:cubicBezTo>
                    <a:pt x="113854" y="181261"/>
                    <a:pt x="105359" y="189756"/>
                    <a:pt x="94878" y="189756"/>
                  </a:cubicBezTo>
                  <a:cubicBezTo>
                    <a:pt x="84397" y="189756"/>
                    <a:pt x="75902" y="181261"/>
                    <a:pt x="75902" y="170780"/>
                  </a:cubicBezTo>
                  <a:close/>
                  <a:moveTo>
                    <a:pt x="151805" y="170780"/>
                  </a:moveTo>
                  <a:cubicBezTo>
                    <a:pt x="151805" y="160299"/>
                    <a:pt x="160299" y="151805"/>
                    <a:pt x="170780" y="151805"/>
                  </a:cubicBezTo>
                  <a:cubicBezTo>
                    <a:pt x="181261" y="151805"/>
                    <a:pt x="189756" y="160299"/>
                    <a:pt x="189756" y="170780"/>
                  </a:cubicBezTo>
                  <a:cubicBezTo>
                    <a:pt x="189756" y="181261"/>
                    <a:pt x="181261" y="189756"/>
                    <a:pt x="170780" y="189756"/>
                  </a:cubicBezTo>
                  <a:cubicBezTo>
                    <a:pt x="160299" y="189756"/>
                    <a:pt x="151805" y="181261"/>
                    <a:pt x="151805" y="170780"/>
                  </a:cubicBezTo>
                  <a:close/>
                  <a:moveTo>
                    <a:pt x="75902" y="246683"/>
                  </a:moveTo>
                  <a:cubicBezTo>
                    <a:pt x="75902" y="236202"/>
                    <a:pt x="84397" y="227707"/>
                    <a:pt x="94878" y="227707"/>
                  </a:cubicBezTo>
                  <a:cubicBezTo>
                    <a:pt x="105359" y="227707"/>
                    <a:pt x="113854" y="236202"/>
                    <a:pt x="113854" y="246683"/>
                  </a:cubicBezTo>
                  <a:cubicBezTo>
                    <a:pt x="113854" y="257164"/>
                    <a:pt x="105359" y="265658"/>
                    <a:pt x="94878" y="265658"/>
                  </a:cubicBezTo>
                  <a:cubicBezTo>
                    <a:pt x="84397" y="265658"/>
                    <a:pt x="75902" y="257164"/>
                    <a:pt x="75902" y="246683"/>
                  </a:cubicBezTo>
                  <a:close/>
                  <a:moveTo>
                    <a:pt x="151805" y="246683"/>
                  </a:moveTo>
                  <a:cubicBezTo>
                    <a:pt x="151805" y="236202"/>
                    <a:pt x="160299" y="227707"/>
                    <a:pt x="170780" y="227707"/>
                  </a:cubicBezTo>
                  <a:cubicBezTo>
                    <a:pt x="181261" y="227707"/>
                    <a:pt x="189756" y="236202"/>
                    <a:pt x="189756" y="246683"/>
                  </a:cubicBezTo>
                  <a:cubicBezTo>
                    <a:pt x="189756" y="257164"/>
                    <a:pt x="181261" y="265658"/>
                    <a:pt x="170780" y="265658"/>
                  </a:cubicBezTo>
                  <a:cubicBezTo>
                    <a:pt x="160299" y="265658"/>
                    <a:pt x="151805" y="257164"/>
                    <a:pt x="151805" y="246683"/>
                  </a:cubicBezTo>
                  <a:close/>
                  <a:moveTo>
                    <a:pt x="189756" y="396590"/>
                  </a:moveTo>
                  <a:cubicBezTo>
                    <a:pt x="189756" y="407071"/>
                    <a:pt x="181261" y="415565"/>
                    <a:pt x="170780" y="415565"/>
                  </a:cubicBezTo>
                  <a:cubicBezTo>
                    <a:pt x="160299" y="415565"/>
                    <a:pt x="151805" y="407071"/>
                    <a:pt x="151805" y="396590"/>
                  </a:cubicBezTo>
                  <a:cubicBezTo>
                    <a:pt x="151805" y="386109"/>
                    <a:pt x="160299" y="377614"/>
                    <a:pt x="170780" y="377614"/>
                  </a:cubicBezTo>
                  <a:cubicBezTo>
                    <a:pt x="181261" y="377614"/>
                    <a:pt x="189756" y="386109"/>
                    <a:pt x="189756" y="396590"/>
                  </a:cubicBezTo>
                  <a:close/>
                  <a:moveTo>
                    <a:pt x="265658" y="396590"/>
                  </a:moveTo>
                  <a:cubicBezTo>
                    <a:pt x="265658" y="407071"/>
                    <a:pt x="257164" y="415565"/>
                    <a:pt x="246683" y="415565"/>
                  </a:cubicBezTo>
                  <a:cubicBezTo>
                    <a:pt x="236202" y="415565"/>
                    <a:pt x="227707" y="407071"/>
                    <a:pt x="227707" y="396590"/>
                  </a:cubicBezTo>
                  <a:cubicBezTo>
                    <a:pt x="227707" y="386109"/>
                    <a:pt x="236202" y="377614"/>
                    <a:pt x="246683" y="377614"/>
                  </a:cubicBezTo>
                  <a:cubicBezTo>
                    <a:pt x="257164" y="377614"/>
                    <a:pt x="265658" y="386109"/>
                    <a:pt x="265658" y="396590"/>
                  </a:cubicBezTo>
                  <a:close/>
                </a:path>
              </a:pathLst>
            </a:custGeom>
            <a:solidFill>
              <a:schemeClr val="bg1"/>
            </a:solidFill>
            <a:ln w="949" cap="flat">
              <a:noFill/>
              <a:prstDash val="solid"/>
              <a:miter/>
            </a:ln>
          </p:spPr>
          <p:txBody>
            <a:bodyPr rtlCol="0" anchor="ctr"/>
            <a:lstStyle/>
            <a:p>
              <a:endParaRPr lang="en-ID"/>
            </a:p>
          </p:txBody>
        </p:sp>
      </p:grpSp>
      <p:grpSp>
        <p:nvGrpSpPr>
          <p:cNvPr id="21" name="Group 20">
            <a:extLst>
              <a:ext uri="{FF2B5EF4-FFF2-40B4-BE49-F238E27FC236}">
                <a16:creationId xmlns:a16="http://schemas.microsoft.com/office/drawing/2014/main" id="{027BF30A-CD62-4433-9D73-055FD92B702B}"/>
              </a:ext>
            </a:extLst>
          </p:cNvPr>
          <p:cNvGrpSpPr/>
          <p:nvPr/>
        </p:nvGrpSpPr>
        <p:grpSpPr>
          <a:xfrm>
            <a:off x="8438324" y="1476746"/>
            <a:ext cx="1311425" cy="1311424"/>
            <a:chOff x="8438324" y="1476746"/>
            <a:chExt cx="1311425" cy="1311424"/>
          </a:xfrm>
        </p:grpSpPr>
        <p:sp>
          <p:nvSpPr>
            <p:cNvPr id="13" name="Oval 12">
              <a:extLst>
                <a:ext uri="{FF2B5EF4-FFF2-40B4-BE49-F238E27FC236}">
                  <a16:creationId xmlns:a16="http://schemas.microsoft.com/office/drawing/2014/main" id="{AB925DCF-0EE3-4A8C-BC75-24A43233E687}"/>
                </a:ext>
              </a:extLst>
            </p:cNvPr>
            <p:cNvSpPr/>
            <p:nvPr/>
          </p:nvSpPr>
          <p:spPr>
            <a:xfrm flipH="1">
              <a:off x="8438324" y="1476746"/>
              <a:ext cx="1311425" cy="1311424"/>
            </a:xfrm>
            <a:prstGeom prst="ellipse">
              <a:avLst/>
            </a:prstGeom>
            <a:gradFill>
              <a:gsLst>
                <a:gs pos="0">
                  <a:schemeClr val="accent1"/>
                </a:gs>
                <a:gs pos="100000">
                  <a:srgbClr val="124769"/>
                </a:gs>
              </a:gsLst>
              <a:lin ang="3600000" scaled="0"/>
            </a:gradFill>
            <a:ln w="63500">
              <a:solidFill>
                <a:schemeClr val="bg1"/>
              </a:solidFill>
            </a:ln>
            <a:effectLst>
              <a:outerShdw blurRad="317500" rotWithShape="0">
                <a:scrgbClr r="0" g="0" b="0">
                  <a:alpha val="20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7" name="Icon 23">
              <a:extLst>
                <a:ext uri="{FF2B5EF4-FFF2-40B4-BE49-F238E27FC236}">
                  <a16:creationId xmlns:a16="http://schemas.microsoft.com/office/drawing/2014/main" id="{7177ACF8-804B-4FD7-B12D-1CE8D8216238}"/>
                </a:ext>
              </a:extLst>
            </p:cNvPr>
            <p:cNvSpPr/>
            <p:nvPr/>
          </p:nvSpPr>
          <p:spPr>
            <a:xfrm flipH="1">
              <a:off x="8874922" y="1913343"/>
              <a:ext cx="438229" cy="438228"/>
            </a:xfrm>
            <a:custGeom>
              <a:avLst/>
              <a:gdLst>
                <a:gd name="connsiteX0" fmla="*/ 242888 w 485775"/>
                <a:gd name="connsiteY0" fmla="*/ 113854 h 485775"/>
                <a:gd name="connsiteX1" fmla="*/ 299814 w 485775"/>
                <a:gd name="connsiteY1" fmla="*/ 56927 h 485775"/>
                <a:gd name="connsiteX2" fmla="*/ 242888 w 485775"/>
                <a:gd name="connsiteY2" fmla="*/ 0 h 485775"/>
                <a:gd name="connsiteX3" fmla="*/ 185961 w 485775"/>
                <a:gd name="connsiteY3" fmla="*/ 56927 h 485775"/>
                <a:gd name="connsiteX4" fmla="*/ 242888 w 485775"/>
                <a:gd name="connsiteY4" fmla="*/ 113854 h 485775"/>
                <a:gd name="connsiteX5" fmla="*/ 242888 w 485775"/>
                <a:gd name="connsiteY5" fmla="*/ 37951 h 485775"/>
                <a:gd name="connsiteX6" fmla="*/ 261863 w 485775"/>
                <a:gd name="connsiteY6" fmla="*/ 56927 h 485775"/>
                <a:gd name="connsiteX7" fmla="*/ 242888 w 485775"/>
                <a:gd name="connsiteY7" fmla="*/ 75902 h 485775"/>
                <a:gd name="connsiteX8" fmla="*/ 223912 w 485775"/>
                <a:gd name="connsiteY8" fmla="*/ 56927 h 485775"/>
                <a:gd name="connsiteX9" fmla="*/ 242888 w 485775"/>
                <a:gd name="connsiteY9" fmla="*/ 37951 h 485775"/>
                <a:gd name="connsiteX10" fmla="*/ 347253 w 485775"/>
                <a:gd name="connsiteY10" fmla="*/ 301801 h 485775"/>
                <a:gd name="connsiteX11" fmla="*/ 315010 w 485775"/>
                <a:gd name="connsiteY11" fmla="*/ 358750 h 485775"/>
                <a:gd name="connsiteX12" fmla="*/ 313638 w 485775"/>
                <a:gd name="connsiteY12" fmla="*/ 359573 h 485775"/>
                <a:gd name="connsiteX13" fmla="*/ 299814 w 485775"/>
                <a:gd name="connsiteY13" fmla="*/ 383981 h 485775"/>
                <a:gd name="connsiteX14" fmla="*/ 299814 w 485775"/>
                <a:gd name="connsiteY14" fmla="*/ 466799 h 485775"/>
                <a:gd name="connsiteX15" fmla="*/ 280839 w 485775"/>
                <a:gd name="connsiteY15" fmla="*/ 485775 h 485775"/>
                <a:gd name="connsiteX16" fmla="*/ 261863 w 485775"/>
                <a:gd name="connsiteY16" fmla="*/ 466799 h 485775"/>
                <a:gd name="connsiteX17" fmla="*/ 261863 w 485775"/>
                <a:gd name="connsiteY17" fmla="*/ 383981 h 485775"/>
                <a:gd name="connsiteX18" fmla="*/ 294107 w 485775"/>
                <a:gd name="connsiteY18" fmla="*/ 327032 h 485775"/>
                <a:gd name="connsiteX19" fmla="*/ 295478 w 485775"/>
                <a:gd name="connsiteY19" fmla="*/ 326210 h 485775"/>
                <a:gd name="connsiteX20" fmla="*/ 309302 w 485775"/>
                <a:gd name="connsiteY20" fmla="*/ 301801 h 485775"/>
                <a:gd name="connsiteX21" fmla="*/ 309302 w 485775"/>
                <a:gd name="connsiteY21" fmla="*/ 217270 h 485775"/>
                <a:gd name="connsiteX22" fmla="*/ 242413 w 485775"/>
                <a:gd name="connsiteY22" fmla="*/ 169832 h 485775"/>
                <a:gd name="connsiteX23" fmla="*/ 175524 w 485775"/>
                <a:gd name="connsiteY23" fmla="*/ 217270 h 485775"/>
                <a:gd name="connsiteX24" fmla="*/ 175524 w 485775"/>
                <a:gd name="connsiteY24" fmla="*/ 301527 h 485775"/>
                <a:gd name="connsiteX25" fmla="*/ 189556 w 485775"/>
                <a:gd name="connsiteY25" fmla="*/ 326061 h 485775"/>
                <a:gd name="connsiteX26" fmla="*/ 191168 w 485775"/>
                <a:gd name="connsiteY26" fmla="*/ 327010 h 485775"/>
                <a:gd name="connsiteX27" fmla="*/ 223912 w 485775"/>
                <a:gd name="connsiteY27" fmla="*/ 384256 h 485775"/>
                <a:gd name="connsiteX28" fmla="*/ 223912 w 485775"/>
                <a:gd name="connsiteY28" fmla="*/ 466799 h 485775"/>
                <a:gd name="connsiteX29" fmla="*/ 204936 w 485775"/>
                <a:gd name="connsiteY29" fmla="*/ 485775 h 485775"/>
                <a:gd name="connsiteX30" fmla="*/ 185961 w 485775"/>
                <a:gd name="connsiteY30" fmla="*/ 466799 h 485775"/>
                <a:gd name="connsiteX31" fmla="*/ 185961 w 485775"/>
                <a:gd name="connsiteY31" fmla="*/ 384256 h 485775"/>
                <a:gd name="connsiteX32" fmla="*/ 171929 w 485775"/>
                <a:gd name="connsiteY32" fmla="*/ 359724 h 485775"/>
                <a:gd name="connsiteX33" fmla="*/ 170317 w 485775"/>
                <a:gd name="connsiteY33" fmla="*/ 358776 h 485775"/>
                <a:gd name="connsiteX34" fmla="*/ 137573 w 485775"/>
                <a:gd name="connsiteY34" fmla="*/ 301527 h 485775"/>
                <a:gd name="connsiteX35" fmla="*/ 137573 w 485775"/>
                <a:gd name="connsiteY35" fmla="*/ 217270 h 485775"/>
                <a:gd name="connsiteX36" fmla="*/ 170951 w 485775"/>
                <a:gd name="connsiteY36" fmla="*/ 150641 h 485775"/>
                <a:gd name="connsiteX37" fmla="*/ 242413 w 485775"/>
                <a:gd name="connsiteY37" fmla="*/ 131880 h 485775"/>
                <a:gd name="connsiteX38" fmla="*/ 313875 w 485775"/>
                <a:gd name="connsiteY38" fmla="*/ 150641 h 485775"/>
                <a:gd name="connsiteX39" fmla="*/ 347253 w 485775"/>
                <a:gd name="connsiteY39" fmla="*/ 217270 h 485775"/>
                <a:gd name="connsiteX40" fmla="*/ 94878 w 485775"/>
                <a:gd name="connsiteY40" fmla="*/ 151805 h 485775"/>
                <a:gd name="connsiteX41" fmla="*/ 151805 w 485775"/>
                <a:gd name="connsiteY41" fmla="*/ 94878 h 485775"/>
                <a:gd name="connsiteX42" fmla="*/ 94878 w 485775"/>
                <a:gd name="connsiteY42" fmla="*/ 37951 h 485775"/>
                <a:gd name="connsiteX43" fmla="*/ 37951 w 485775"/>
                <a:gd name="connsiteY43" fmla="*/ 94878 h 485775"/>
                <a:gd name="connsiteX44" fmla="*/ 94878 w 485775"/>
                <a:gd name="connsiteY44" fmla="*/ 151805 h 485775"/>
                <a:gd name="connsiteX45" fmla="*/ 94878 w 485775"/>
                <a:gd name="connsiteY45" fmla="*/ 75902 h 485775"/>
                <a:gd name="connsiteX46" fmla="*/ 113854 w 485775"/>
                <a:gd name="connsiteY46" fmla="*/ 94878 h 485775"/>
                <a:gd name="connsiteX47" fmla="*/ 94878 w 485775"/>
                <a:gd name="connsiteY47" fmla="*/ 113854 h 485775"/>
                <a:gd name="connsiteX48" fmla="*/ 75902 w 485775"/>
                <a:gd name="connsiteY48" fmla="*/ 94878 h 485775"/>
                <a:gd name="connsiteX49" fmla="*/ 94878 w 485775"/>
                <a:gd name="connsiteY49" fmla="*/ 75902 h 485775"/>
                <a:gd name="connsiteX50" fmla="*/ 151805 w 485775"/>
                <a:gd name="connsiteY50" fmla="*/ 400385 h 485775"/>
                <a:gd name="connsiteX51" fmla="*/ 151805 w 485775"/>
                <a:gd name="connsiteY51" fmla="*/ 466799 h 485775"/>
                <a:gd name="connsiteX52" fmla="*/ 132829 w 485775"/>
                <a:gd name="connsiteY52" fmla="*/ 485775 h 485775"/>
                <a:gd name="connsiteX53" fmla="*/ 113854 w 485775"/>
                <a:gd name="connsiteY53" fmla="*/ 466799 h 485775"/>
                <a:gd name="connsiteX54" fmla="*/ 113854 w 485775"/>
                <a:gd name="connsiteY54" fmla="*/ 400385 h 485775"/>
                <a:gd name="connsiteX55" fmla="*/ 132829 w 485775"/>
                <a:gd name="connsiteY55" fmla="*/ 381409 h 485775"/>
                <a:gd name="connsiteX56" fmla="*/ 151805 w 485775"/>
                <a:gd name="connsiteY56" fmla="*/ 400385 h 485775"/>
                <a:gd name="connsiteX57" fmla="*/ 111956 w 485775"/>
                <a:gd name="connsiteY57" fmla="*/ 189281 h 485775"/>
                <a:gd name="connsiteX58" fmla="*/ 92980 w 485775"/>
                <a:gd name="connsiteY58" fmla="*/ 208257 h 485775"/>
                <a:gd name="connsiteX59" fmla="*/ 37951 w 485775"/>
                <a:gd name="connsiteY59" fmla="*/ 243836 h 485775"/>
                <a:gd name="connsiteX60" fmla="*/ 37951 w 485775"/>
                <a:gd name="connsiteY60" fmla="*/ 324483 h 485775"/>
                <a:gd name="connsiteX61" fmla="*/ 49337 w 485775"/>
                <a:gd name="connsiteY61" fmla="*/ 347253 h 485775"/>
                <a:gd name="connsiteX62" fmla="*/ 75902 w 485775"/>
                <a:gd name="connsiteY62" fmla="*/ 400385 h 485775"/>
                <a:gd name="connsiteX63" fmla="*/ 75902 w 485775"/>
                <a:gd name="connsiteY63" fmla="*/ 466799 h 485775"/>
                <a:gd name="connsiteX64" fmla="*/ 56927 w 485775"/>
                <a:gd name="connsiteY64" fmla="*/ 485775 h 485775"/>
                <a:gd name="connsiteX65" fmla="*/ 37951 w 485775"/>
                <a:gd name="connsiteY65" fmla="*/ 466799 h 485775"/>
                <a:gd name="connsiteX66" fmla="*/ 37951 w 485775"/>
                <a:gd name="connsiteY66" fmla="*/ 400385 h 485775"/>
                <a:gd name="connsiteX67" fmla="*/ 26566 w 485775"/>
                <a:gd name="connsiteY67" fmla="*/ 377614 h 485775"/>
                <a:gd name="connsiteX68" fmla="*/ 0 w 485775"/>
                <a:gd name="connsiteY68" fmla="*/ 324483 h 485775"/>
                <a:gd name="connsiteX69" fmla="*/ 0 w 485775"/>
                <a:gd name="connsiteY69" fmla="*/ 243836 h 485775"/>
                <a:gd name="connsiteX70" fmla="*/ 30457 w 485775"/>
                <a:gd name="connsiteY70" fmla="*/ 185227 h 485775"/>
                <a:gd name="connsiteX71" fmla="*/ 92980 w 485775"/>
                <a:gd name="connsiteY71" fmla="*/ 170306 h 485775"/>
                <a:gd name="connsiteX72" fmla="*/ 111956 w 485775"/>
                <a:gd name="connsiteY72" fmla="*/ 189281 h 485775"/>
                <a:gd name="connsiteX73" fmla="*/ 390897 w 485775"/>
                <a:gd name="connsiteY73" fmla="*/ 151805 h 485775"/>
                <a:gd name="connsiteX74" fmla="*/ 447824 w 485775"/>
                <a:gd name="connsiteY74" fmla="*/ 94878 h 485775"/>
                <a:gd name="connsiteX75" fmla="*/ 390897 w 485775"/>
                <a:gd name="connsiteY75" fmla="*/ 37951 h 485775"/>
                <a:gd name="connsiteX76" fmla="*/ 333970 w 485775"/>
                <a:gd name="connsiteY76" fmla="*/ 94878 h 485775"/>
                <a:gd name="connsiteX77" fmla="*/ 390897 w 485775"/>
                <a:gd name="connsiteY77" fmla="*/ 151805 h 485775"/>
                <a:gd name="connsiteX78" fmla="*/ 390897 w 485775"/>
                <a:gd name="connsiteY78" fmla="*/ 75902 h 485775"/>
                <a:gd name="connsiteX79" fmla="*/ 409873 w 485775"/>
                <a:gd name="connsiteY79" fmla="*/ 94878 h 485775"/>
                <a:gd name="connsiteX80" fmla="*/ 390897 w 485775"/>
                <a:gd name="connsiteY80" fmla="*/ 113854 h 485775"/>
                <a:gd name="connsiteX81" fmla="*/ 371922 w 485775"/>
                <a:gd name="connsiteY81" fmla="*/ 94878 h 485775"/>
                <a:gd name="connsiteX82" fmla="*/ 390897 w 485775"/>
                <a:gd name="connsiteY82" fmla="*/ 75902 h 485775"/>
                <a:gd name="connsiteX83" fmla="*/ 371922 w 485775"/>
                <a:gd name="connsiteY83" fmla="*/ 400385 h 485775"/>
                <a:gd name="connsiteX84" fmla="*/ 371922 w 485775"/>
                <a:gd name="connsiteY84" fmla="*/ 466799 h 485775"/>
                <a:gd name="connsiteX85" fmla="*/ 352946 w 485775"/>
                <a:gd name="connsiteY85" fmla="*/ 485775 h 485775"/>
                <a:gd name="connsiteX86" fmla="*/ 333970 w 485775"/>
                <a:gd name="connsiteY86" fmla="*/ 466799 h 485775"/>
                <a:gd name="connsiteX87" fmla="*/ 333970 w 485775"/>
                <a:gd name="connsiteY87" fmla="*/ 400385 h 485775"/>
                <a:gd name="connsiteX88" fmla="*/ 352946 w 485775"/>
                <a:gd name="connsiteY88" fmla="*/ 381409 h 485775"/>
                <a:gd name="connsiteX89" fmla="*/ 371922 w 485775"/>
                <a:gd name="connsiteY89" fmla="*/ 400385 h 485775"/>
                <a:gd name="connsiteX90" fmla="*/ 485775 w 485775"/>
                <a:gd name="connsiteY90" fmla="*/ 243836 h 485775"/>
                <a:gd name="connsiteX91" fmla="*/ 485775 w 485775"/>
                <a:gd name="connsiteY91" fmla="*/ 324483 h 485775"/>
                <a:gd name="connsiteX92" fmla="*/ 459209 w 485775"/>
                <a:gd name="connsiteY92" fmla="*/ 377614 h 485775"/>
                <a:gd name="connsiteX93" fmla="*/ 447824 w 485775"/>
                <a:gd name="connsiteY93" fmla="*/ 400385 h 485775"/>
                <a:gd name="connsiteX94" fmla="*/ 447824 w 485775"/>
                <a:gd name="connsiteY94" fmla="*/ 466799 h 485775"/>
                <a:gd name="connsiteX95" fmla="*/ 428848 w 485775"/>
                <a:gd name="connsiteY95" fmla="*/ 485775 h 485775"/>
                <a:gd name="connsiteX96" fmla="*/ 409873 w 485775"/>
                <a:gd name="connsiteY96" fmla="*/ 466799 h 485775"/>
                <a:gd name="connsiteX97" fmla="*/ 409873 w 485775"/>
                <a:gd name="connsiteY97" fmla="*/ 400385 h 485775"/>
                <a:gd name="connsiteX98" fmla="*/ 436438 w 485775"/>
                <a:gd name="connsiteY98" fmla="*/ 347253 h 485775"/>
                <a:gd name="connsiteX99" fmla="*/ 447824 w 485775"/>
                <a:gd name="connsiteY99" fmla="*/ 324483 h 485775"/>
                <a:gd name="connsiteX100" fmla="*/ 447824 w 485775"/>
                <a:gd name="connsiteY100" fmla="*/ 243836 h 485775"/>
                <a:gd name="connsiteX101" fmla="*/ 392795 w 485775"/>
                <a:gd name="connsiteY101" fmla="*/ 208257 h 485775"/>
                <a:gd name="connsiteX102" fmla="*/ 373819 w 485775"/>
                <a:gd name="connsiteY102" fmla="*/ 189281 h 485775"/>
                <a:gd name="connsiteX103" fmla="*/ 392795 w 485775"/>
                <a:gd name="connsiteY103" fmla="*/ 170306 h 485775"/>
                <a:gd name="connsiteX104" fmla="*/ 455318 w 485775"/>
                <a:gd name="connsiteY104" fmla="*/ 185227 h 485775"/>
                <a:gd name="connsiteX105" fmla="*/ 485775 w 485775"/>
                <a:gd name="connsiteY105" fmla="*/ 243836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85775" h="485775">
                  <a:moveTo>
                    <a:pt x="242888" y="113854"/>
                  </a:moveTo>
                  <a:cubicBezTo>
                    <a:pt x="274279" y="113854"/>
                    <a:pt x="299814" y="88318"/>
                    <a:pt x="299814" y="56927"/>
                  </a:cubicBezTo>
                  <a:cubicBezTo>
                    <a:pt x="299814" y="25536"/>
                    <a:pt x="274279" y="0"/>
                    <a:pt x="242888" y="0"/>
                  </a:cubicBezTo>
                  <a:cubicBezTo>
                    <a:pt x="211496" y="0"/>
                    <a:pt x="185961" y="25536"/>
                    <a:pt x="185961" y="56927"/>
                  </a:cubicBezTo>
                  <a:cubicBezTo>
                    <a:pt x="185961" y="88318"/>
                    <a:pt x="211496" y="113854"/>
                    <a:pt x="242888" y="113854"/>
                  </a:cubicBezTo>
                  <a:close/>
                  <a:moveTo>
                    <a:pt x="242888" y="37951"/>
                  </a:moveTo>
                  <a:cubicBezTo>
                    <a:pt x="253350" y="37951"/>
                    <a:pt x="261863" y="46464"/>
                    <a:pt x="261863" y="56927"/>
                  </a:cubicBezTo>
                  <a:cubicBezTo>
                    <a:pt x="261863" y="67389"/>
                    <a:pt x="253350" y="75902"/>
                    <a:pt x="242888" y="75902"/>
                  </a:cubicBezTo>
                  <a:cubicBezTo>
                    <a:pt x="232425" y="75902"/>
                    <a:pt x="223912" y="67389"/>
                    <a:pt x="223912" y="56927"/>
                  </a:cubicBezTo>
                  <a:cubicBezTo>
                    <a:pt x="223912" y="46464"/>
                    <a:pt x="232425" y="37951"/>
                    <a:pt x="242888" y="37951"/>
                  </a:cubicBezTo>
                  <a:close/>
                  <a:moveTo>
                    <a:pt x="347253" y="301801"/>
                  </a:moveTo>
                  <a:cubicBezTo>
                    <a:pt x="347253" y="324994"/>
                    <a:pt x="334897" y="346816"/>
                    <a:pt x="315010" y="358750"/>
                  </a:cubicBezTo>
                  <a:lnTo>
                    <a:pt x="313638" y="359573"/>
                  </a:lnTo>
                  <a:cubicBezTo>
                    <a:pt x="305110" y="364691"/>
                    <a:pt x="299814" y="374041"/>
                    <a:pt x="299814" y="383981"/>
                  </a:cubicBezTo>
                  <a:lnTo>
                    <a:pt x="299814" y="466799"/>
                  </a:lnTo>
                  <a:cubicBezTo>
                    <a:pt x="299814" y="477280"/>
                    <a:pt x="291320" y="485775"/>
                    <a:pt x="280839" y="485775"/>
                  </a:cubicBezTo>
                  <a:cubicBezTo>
                    <a:pt x="270358" y="485775"/>
                    <a:pt x="261863" y="477280"/>
                    <a:pt x="261863" y="466799"/>
                  </a:cubicBezTo>
                  <a:lnTo>
                    <a:pt x="261863" y="383981"/>
                  </a:lnTo>
                  <a:cubicBezTo>
                    <a:pt x="261863" y="360788"/>
                    <a:pt x="274219" y="338966"/>
                    <a:pt x="294107" y="327032"/>
                  </a:cubicBezTo>
                  <a:lnTo>
                    <a:pt x="295478" y="326210"/>
                  </a:lnTo>
                  <a:cubicBezTo>
                    <a:pt x="304006" y="321095"/>
                    <a:pt x="309302" y="311741"/>
                    <a:pt x="309302" y="301801"/>
                  </a:cubicBezTo>
                  <a:lnTo>
                    <a:pt x="309302" y="217270"/>
                  </a:lnTo>
                  <a:cubicBezTo>
                    <a:pt x="309302" y="178063"/>
                    <a:pt x="272926" y="169832"/>
                    <a:pt x="242413" y="169832"/>
                  </a:cubicBezTo>
                  <a:cubicBezTo>
                    <a:pt x="211900" y="169832"/>
                    <a:pt x="175524" y="178063"/>
                    <a:pt x="175524" y="217270"/>
                  </a:cubicBezTo>
                  <a:lnTo>
                    <a:pt x="175524" y="301527"/>
                  </a:lnTo>
                  <a:cubicBezTo>
                    <a:pt x="175524" y="311570"/>
                    <a:pt x="180902" y="320969"/>
                    <a:pt x="189556" y="326061"/>
                  </a:cubicBezTo>
                  <a:lnTo>
                    <a:pt x="191168" y="327010"/>
                  </a:lnTo>
                  <a:cubicBezTo>
                    <a:pt x="211367" y="338892"/>
                    <a:pt x="223912" y="360825"/>
                    <a:pt x="223912" y="384256"/>
                  </a:cubicBezTo>
                  <a:lnTo>
                    <a:pt x="223912" y="466799"/>
                  </a:lnTo>
                  <a:cubicBezTo>
                    <a:pt x="223912" y="477280"/>
                    <a:pt x="215417" y="485775"/>
                    <a:pt x="204936" y="485775"/>
                  </a:cubicBezTo>
                  <a:cubicBezTo>
                    <a:pt x="194455" y="485775"/>
                    <a:pt x="185961" y="477280"/>
                    <a:pt x="185961" y="466799"/>
                  </a:cubicBezTo>
                  <a:lnTo>
                    <a:pt x="185961" y="384256"/>
                  </a:lnTo>
                  <a:cubicBezTo>
                    <a:pt x="185961" y="374212"/>
                    <a:pt x="180583" y="364813"/>
                    <a:pt x="171929" y="359724"/>
                  </a:cubicBezTo>
                  <a:lnTo>
                    <a:pt x="170317" y="358776"/>
                  </a:lnTo>
                  <a:cubicBezTo>
                    <a:pt x="150118" y="346894"/>
                    <a:pt x="137573" y="324957"/>
                    <a:pt x="137573" y="301527"/>
                  </a:cubicBezTo>
                  <a:lnTo>
                    <a:pt x="137573" y="217270"/>
                  </a:lnTo>
                  <a:cubicBezTo>
                    <a:pt x="137573" y="188685"/>
                    <a:pt x="149114" y="165644"/>
                    <a:pt x="170951" y="150641"/>
                  </a:cubicBezTo>
                  <a:cubicBezTo>
                    <a:pt x="188815" y="138366"/>
                    <a:pt x="213527" y="131880"/>
                    <a:pt x="242413" y="131880"/>
                  </a:cubicBezTo>
                  <a:cubicBezTo>
                    <a:pt x="271299" y="131880"/>
                    <a:pt x="296012" y="138366"/>
                    <a:pt x="313875" y="150641"/>
                  </a:cubicBezTo>
                  <a:cubicBezTo>
                    <a:pt x="335712" y="165644"/>
                    <a:pt x="347253" y="188685"/>
                    <a:pt x="347253" y="217270"/>
                  </a:cubicBezTo>
                  <a:close/>
                  <a:moveTo>
                    <a:pt x="94878" y="151805"/>
                  </a:moveTo>
                  <a:cubicBezTo>
                    <a:pt x="126269" y="151805"/>
                    <a:pt x="151805" y="126269"/>
                    <a:pt x="151805" y="94878"/>
                  </a:cubicBezTo>
                  <a:cubicBezTo>
                    <a:pt x="151805" y="63487"/>
                    <a:pt x="126269" y="37951"/>
                    <a:pt x="94878" y="37951"/>
                  </a:cubicBezTo>
                  <a:cubicBezTo>
                    <a:pt x="63487" y="37951"/>
                    <a:pt x="37951" y="63487"/>
                    <a:pt x="37951" y="94878"/>
                  </a:cubicBezTo>
                  <a:cubicBezTo>
                    <a:pt x="37951" y="126269"/>
                    <a:pt x="63487" y="151805"/>
                    <a:pt x="94878" y="151805"/>
                  </a:cubicBezTo>
                  <a:close/>
                  <a:moveTo>
                    <a:pt x="94878" y="75902"/>
                  </a:moveTo>
                  <a:cubicBezTo>
                    <a:pt x="105340" y="75902"/>
                    <a:pt x="113854" y="84415"/>
                    <a:pt x="113854" y="94878"/>
                  </a:cubicBezTo>
                  <a:cubicBezTo>
                    <a:pt x="113854" y="105340"/>
                    <a:pt x="105340" y="113854"/>
                    <a:pt x="94878" y="113854"/>
                  </a:cubicBezTo>
                  <a:cubicBezTo>
                    <a:pt x="84415" y="113854"/>
                    <a:pt x="75902" y="105340"/>
                    <a:pt x="75902" y="94878"/>
                  </a:cubicBezTo>
                  <a:cubicBezTo>
                    <a:pt x="75902" y="84415"/>
                    <a:pt x="84415" y="75902"/>
                    <a:pt x="94878" y="75902"/>
                  </a:cubicBezTo>
                  <a:close/>
                  <a:moveTo>
                    <a:pt x="151805" y="400385"/>
                  </a:moveTo>
                  <a:lnTo>
                    <a:pt x="151805" y="466799"/>
                  </a:lnTo>
                  <a:cubicBezTo>
                    <a:pt x="151805" y="477280"/>
                    <a:pt x="143310" y="485775"/>
                    <a:pt x="132829" y="485775"/>
                  </a:cubicBezTo>
                  <a:cubicBezTo>
                    <a:pt x="122348" y="485775"/>
                    <a:pt x="113854" y="477280"/>
                    <a:pt x="113854" y="466799"/>
                  </a:cubicBezTo>
                  <a:lnTo>
                    <a:pt x="113854" y="400385"/>
                  </a:lnTo>
                  <a:cubicBezTo>
                    <a:pt x="113854" y="389904"/>
                    <a:pt x="122348" y="381409"/>
                    <a:pt x="132829" y="381409"/>
                  </a:cubicBezTo>
                  <a:cubicBezTo>
                    <a:pt x="143310" y="381409"/>
                    <a:pt x="151805" y="389904"/>
                    <a:pt x="151805" y="400385"/>
                  </a:cubicBezTo>
                  <a:close/>
                  <a:moveTo>
                    <a:pt x="111956" y="189281"/>
                  </a:moveTo>
                  <a:cubicBezTo>
                    <a:pt x="111956" y="199763"/>
                    <a:pt x="103461" y="208257"/>
                    <a:pt x="92980" y="208257"/>
                  </a:cubicBezTo>
                  <a:cubicBezTo>
                    <a:pt x="37951" y="208257"/>
                    <a:pt x="37951" y="234104"/>
                    <a:pt x="37951" y="243836"/>
                  </a:cubicBezTo>
                  <a:lnTo>
                    <a:pt x="37951" y="324483"/>
                  </a:lnTo>
                  <a:cubicBezTo>
                    <a:pt x="37951" y="333396"/>
                    <a:pt x="42206" y="341905"/>
                    <a:pt x="49337" y="347253"/>
                  </a:cubicBezTo>
                  <a:cubicBezTo>
                    <a:pt x="65970" y="359728"/>
                    <a:pt x="75902" y="379593"/>
                    <a:pt x="75902" y="400385"/>
                  </a:cubicBezTo>
                  <a:lnTo>
                    <a:pt x="75902" y="466799"/>
                  </a:lnTo>
                  <a:cubicBezTo>
                    <a:pt x="75902" y="477280"/>
                    <a:pt x="67408" y="485775"/>
                    <a:pt x="56927" y="485775"/>
                  </a:cubicBezTo>
                  <a:cubicBezTo>
                    <a:pt x="46446" y="485775"/>
                    <a:pt x="37951" y="477280"/>
                    <a:pt x="37951" y="466799"/>
                  </a:cubicBezTo>
                  <a:lnTo>
                    <a:pt x="37951" y="400385"/>
                  </a:lnTo>
                  <a:cubicBezTo>
                    <a:pt x="37951" y="391472"/>
                    <a:pt x="33696" y="382962"/>
                    <a:pt x="26566" y="377614"/>
                  </a:cubicBezTo>
                  <a:cubicBezTo>
                    <a:pt x="9933" y="365139"/>
                    <a:pt x="0" y="345274"/>
                    <a:pt x="0" y="324483"/>
                  </a:cubicBezTo>
                  <a:lnTo>
                    <a:pt x="0" y="243836"/>
                  </a:lnTo>
                  <a:cubicBezTo>
                    <a:pt x="0" y="218186"/>
                    <a:pt x="10533" y="197917"/>
                    <a:pt x="30457" y="185227"/>
                  </a:cubicBezTo>
                  <a:cubicBezTo>
                    <a:pt x="46001" y="175324"/>
                    <a:pt x="67037" y="170306"/>
                    <a:pt x="92980" y="170306"/>
                  </a:cubicBezTo>
                  <a:cubicBezTo>
                    <a:pt x="103461" y="170306"/>
                    <a:pt x="111956" y="178800"/>
                    <a:pt x="111956" y="189281"/>
                  </a:cubicBezTo>
                  <a:close/>
                  <a:moveTo>
                    <a:pt x="390897" y="151805"/>
                  </a:moveTo>
                  <a:cubicBezTo>
                    <a:pt x="422288" y="151805"/>
                    <a:pt x="447824" y="126269"/>
                    <a:pt x="447824" y="94878"/>
                  </a:cubicBezTo>
                  <a:cubicBezTo>
                    <a:pt x="447824" y="63487"/>
                    <a:pt x="422288" y="37951"/>
                    <a:pt x="390897" y="37951"/>
                  </a:cubicBezTo>
                  <a:cubicBezTo>
                    <a:pt x="359506" y="37951"/>
                    <a:pt x="333970" y="63487"/>
                    <a:pt x="333970" y="94878"/>
                  </a:cubicBezTo>
                  <a:cubicBezTo>
                    <a:pt x="333970" y="126269"/>
                    <a:pt x="359506" y="151805"/>
                    <a:pt x="390897" y="151805"/>
                  </a:cubicBezTo>
                  <a:close/>
                  <a:moveTo>
                    <a:pt x="390897" y="75902"/>
                  </a:moveTo>
                  <a:cubicBezTo>
                    <a:pt x="401360" y="75902"/>
                    <a:pt x="409873" y="84415"/>
                    <a:pt x="409873" y="94878"/>
                  </a:cubicBezTo>
                  <a:cubicBezTo>
                    <a:pt x="409873" y="105340"/>
                    <a:pt x="401360" y="113854"/>
                    <a:pt x="390897" y="113854"/>
                  </a:cubicBezTo>
                  <a:cubicBezTo>
                    <a:pt x="380435" y="113854"/>
                    <a:pt x="371922" y="105340"/>
                    <a:pt x="371922" y="94878"/>
                  </a:cubicBezTo>
                  <a:cubicBezTo>
                    <a:pt x="371922" y="84415"/>
                    <a:pt x="380435" y="75902"/>
                    <a:pt x="390897" y="75902"/>
                  </a:cubicBezTo>
                  <a:close/>
                  <a:moveTo>
                    <a:pt x="371922" y="400385"/>
                  </a:moveTo>
                  <a:lnTo>
                    <a:pt x="371922" y="466799"/>
                  </a:lnTo>
                  <a:cubicBezTo>
                    <a:pt x="371922" y="477280"/>
                    <a:pt x="363427" y="485775"/>
                    <a:pt x="352946" y="485775"/>
                  </a:cubicBezTo>
                  <a:cubicBezTo>
                    <a:pt x="342465" y="485775"/>
                    <a:pt x="333970" y="477280"/>
                    <a:pt x="333970" y="466799"/>
                  </a:cubicBezTo>
                  <a:lnTo>
                    <a:pt x="333970" y="400385"/>
                  </a:lnTo>
                  <a:cubicBezTo>
                    <a:pt x="333970" y="389904"/>
                    <a:pt x="342465" y="381409"/>
                    <a:pt x="352946" y="381409"/>
                  </a:cubicBezTo>
                  <a:cubicBezTo>
                    <a:pt x="363427" y="381409"/>
                    <a:pt x="371922" y="389904"/>
                    <a:pt x="371922" y="400385"/>
                  </a:cubicBezTo>
                  <a:close/>
                  <a:moveTo>
                    <a:pt x="485775" y="243836"/>
                  </a:moveTo>
                  <a:lnTo>
                    <a:pt x="485775" y="324483"/>
                  </a:lnTo>
                  <a:cubicBezTo>
                    <a:pt x="485775" y="345274"/>
                    <a:pt x="475842" y="365139"/>
                    <a:pt x="459209" y="377614"/>
                  </a:cubicBezTo>
                  <a:cubicBezTo>
                    <a:pt x="452079" y="382962"/>
                    <a:pt x="447824" y="391472"/>
                    <a:pt x="447824" y="400385"/>
                  </a:cubicBezTo>
                  <a:lnTo>
                    <a:pt x="447824" y="466799"/>
                  </a:lnTo>
                  <a:cubicBezTo>
                    <a:pt x="447824" y="477280"/>
                    <a:pt x="439329" y="485775"/>
                    <a:pt x="428848" y="485775"/>
                  </a:cubicBezTo>
                  <a:cubicBezTo>
                    <a:pt x="418367" y="485775"/>
                    <a:pt x="409873" y="477280"/>
                    <a:pt x="409873" y="466799"/>
                  </a:cubicBezTo>
                  <a:lnTo>
                    <a:pt x="409873" y="400385"/>
                  </a:lnTo>
                  <a:cubicBezTo>
                    <a:pt x="409873" y="379593"/>
                    <a:pt x="419805" y="359728"/>
                    <a:pt x="436438" y="347253"/>
                  </a:cubicBezTo>
                  <a:cubicBezTo>
                    <a:pt x="443569" y="341905"/>
                    <a:pt x="447824" y="333396"/>
                    <a:pt x="447824" y="324483"/>
                  </a:cubicBezTo>
                  <a:lnTo>
                    <a:pt x="447824" y="243836"/>
                  </a:lnTo>
                  <a:cubicBezTo>
                    <a:pt x="447824" y="234104"/>
                    <a:pt x="447824" y="208257"/>
                    <a:pt x="392795" y="208257"/>
                  </a:cubicBezTo>
                  <a:cubicBezTo>
                    <a:pt x="382314" y="208257"/>
                    <a:pt x="373819" y="199763"/>
                    <a:pt x="373819" y="189281"/>
                  </a:cubicBezTo>
                  <a:cubicBezTo>
                    <a:pt x="373819" y="178800"/>
                    <a:pt x="382314" y="170306"/>
                    <a:pt x="392795" y="170306"/>
                  </a:cubicBezTo>
                  <a:cubicBezTo>
                    <a:pt x="418738" y="170306"/>
                    <a:pt x="439774" y="175324"/>
                    <a:pt x="455318" y="185227"/>
                  </a:cubicBezTo>
                  <a:cubicBezTo>
                    <a:pt x="475242" y="197917"/>
                    <a:pt x="485775" y="218186"/>
                    <a:pt x="485775" y="243836"/>
                  </a:cubicBezTo>
                  <a:close/>
                </a:path>
              </a:pathLst>
            </a:custGeom>
            <a:solidFill>
              <a:schemeClr val="bg1"/>
            </a:solidFill>
            <a:ln w="949" cap="flat">
              <a:noFill/>
              <a:prstDash val="solid"/>
              <a:miter/>
            </a:ln>
          </p:spPr>
          <p:txBody>
            <a:bodyPr rtlCol="0" anchor="ctr"/>
            <a:lstStyle/>
            <a:p>
              <a:endParaRPr lang="en-ID"/>
            </a:p>
          </p:txBody>
        </p:sp>
      </p:grpSp>
      <p:grpSp>
        <p:nvGrpSpPr>
          <p:cNvPr id="26" name="Group 25">
            <a:extLst>
              <a:ext uri="{FF2B5EF4-FFF2-40B4-BE49-F238E27FC236}">
                <a16:creationId xmlns:a16="http://schemas.microsoft.com/office/drawing/2014/main" id="{B3548BDB-772D-44B8-80FC-2B3C1BD8E84D}"/>
              </a:ext>
            </a:extLst>
          </p:cNvPr>
          <p:cNvGrpSpPr/>
          <p:nvPr/>
        </p:nvGrpSpPr>
        <p:grpSpPr>
          <a:xfrm>
            <a:off x="7159612" y="3171743"/>
            <a:ext cx="1311425" cy="1311424"/>
            <a:chOff x="7159612" y="3171743"/>
            <a:chExt cx="1311425" cy="1311424"/>
          </a:xfrm>
        </p:grpSpPr>
        <p:sp>
          <p:nvSpPr>
            <p:cNvPr id="14" name="Oval 13">
              <a:extLst>
                <a:ext uri="{FF2B5EF4-FFF2-40B4-BE49-F238E27FC236}">
                  <a16:creationId xmlns:a16="http://schemas.microsoft.com/office/drawing/2014/main" id="{578919DE-894E-452A-ABD0-72115E792EA4}"/>
                </a:ext>
              </a:extLst>
            </p:cNvPr>
            <p:cNvSpPr/>
            <p:nvPr/>
          </p:nvSpPr>
          <p:spPr>
            <a:xfrm flipH="1">
              <a:off x="7159612" y="3171743"/>
              <a:ext cx="1311425" cy="1311424"/>
            </a:xfrm>
            <a:prstGeom prst="ellipse">
              <a:avLst/>
            </a:prstGeom>
            <a:gradFill>
              <a:gsLst>
                <a:gs pos="0">
                  <a:schemeClr val="accent1"/>
                </a:gs>
                <a:gs pos="100000">
                  <a:srgbClr val="124769"/>
                </a:gs>
              </a:gsLst>
              <a:lin ang="3600000" scaled="0"/>
            </a:gradFill>
            <a:ln w="63500">
              <a:solidFill>
                <a:schemeClr val="bg1"/>
              </a:solidFill>
            </a:ln>
            <a:effectLst>
              <a:outerShdw blurRad="317500" rotWithShape="0">
                <a:scrgbClr r="0" g="0" b="0">
                  <a:alpha val="20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8" name="Icon 21">
              <a:extLst>
                <a:ext uri="{FF2B5EF4-FFF2-40B4-BE49-F238E27FC236}">
                  <a16:creationId xmlns:a16="http://schemas.microsoft.com/office/drawing/2014/main" id="{E063FDA7-D627-4B6E-8324-3C3B2A99023C}"/>
                </a:ext>
              </a:extLst>
            </p:cNvPr>
            <p:cNvSpPr/>
            <p:nvPr/>
          </p:nvSpPr>
          <p:spPr>
            <a:xfrm flipH="1">
              <a:off x="7596210" y="3608341"/>
              <a:ext cx="438229" cy="438228"/>
            </a:xfrm>
            <a:custGeom>
              <a:avLst/>
              <a:gdLst>
                <a:gd name="connsiteX0" fmla="*/ 485775 w 485775"/>
                <a:gd name="connsiteY0" fmla="*/ 43644 h 485775"/>
                <a:gd name="connsiteX1" fmla="*/ 466799 w 485775"/>
                <a:gd name="connsiteY1" fmla="*/ 62619 h 485775"/>
                <a:gd name="connsiteX2" fmla="*/ 457312 w 485775"/>
                <a:gd name="connsiteY2" fmla="*/ 62619 h 485775"/>
                <a:gd name="connsiteX3" fmla="*/ 457312 w 485775"/>
                <a:gd name="connsiteY3" fmla="*/ 229605 h 485775"/>
                <a:gd name="connsiteX4" fmla="*/ 438336 w 485775"/>
                <a:gd name="connsiteY4" fmla="*/ 248580 h 485775"/>
                <a:gd name="connsiteX5" fmla="*/ 419360 w 485775"/>
                <a:gd name="connsiteY5" fmla="*/ 229605 h 485775"/>
                <a:gd name="connsiteX6" fmla="*/ 419360 w 485775"/>
                <a:gd name="connsiteY6" fmla="*/ 62619 h 485775"/>
                <a:gd name="connsiteX7" fmla="*/ 66415 w 485775"/>
                <a:gd name="connsiteY7" fmla="*/ 62619 h 485775"/>
                <a:gd name="connsiteX8" fmla="*/ 66415 w 485775"/>
                <a:gd name="connsiteY8" fmla="*/ 324483 h 485775"/>
                <a:gd name="connsiteX9" fmla="*/ 104366 w 485775"/>
                <a:gd name="connsiteY9" fmla="*/ 362434 h 485775"/>
                <a:gd name="connsiteX10" fmla="*/ 381409 w 485775"/>
                <a:gd name="connsiteY10" fmla="*/ 362434 h 485775"/>
                <a:gd name="connsiteX11" fmla="*/ 419360 w 485775"/>
                <a:gd name="connsiteY11" fmla="*/ 324483 h 485775"/>
                <a:gd name="connsiteX12" fmla="*/ 438336 w 485775"/>
                <a:gd name="connsiteY12" fmla="*/ 305507 h 485775"/>
                <a:gd name="connsiteX13" fmla="*/ 457312 w 485775"/>
                <a:gd name="connsiteY13" fmla="*/ 324483 h 485775"/>
                <a:gd name="connsiteX14" fmla="*/ 381409 w 485775"/>
                <a:gd name="connsiteY14" fmla="*/ 400385 h 485775"/>
                <a:gd name="connsiteX15" fmla="*/ 261863 w 485775"/>
                <a:gd name="connsiteY15" fmla="*/ 400385 h 485775"/>
                <a:gd name="connsiteX16" fmla="*/ 261863 w 485775"/>
                <a:gd name="connsiteY16" fmla="*/ 447824 h 485775"/>
                <a:gd name="connsiteX17" fmla="*/ 342509 w 485775"/>
                <a:gd name="connsiteY17" fmla="*/ 447824 h 485775"/>
                <a:gd name="connsiteX18" fmla="*/ 361485 w 485775"/>
                <a:gd name="connsiteY18" fmla="*/ 466799 h 485775"/>
                <a:gd name="connsiteX19" fmla="*/ 342509 w 485775"/>
                <a:gd name="connsiteY19" fmla="*/ 485775 h 485775"/>
                <a:gd name="connsiteX20" fmla="*/ 144214 w 485775"/>
                <a:gd name="connsiteY20" fmla="*/ 485775 h 485775"/>
                <a:gd name="connsiteX21" fmla="*/ 125239 w 485775"/>
                <a:gd name="connsiteY21" fmla="*/ 466799 h 485775"/>
                <a:gd name="connsiteX22" fmla="*/ 144214 w 485775"/>
                <a:gd name="connsiteY22" fmla="*/ 447824 h 485775"/>
                <a:gd name="connsiteX23" fmla="*/ 223912 w 485775"/>
                <a:gd name="connsiteY23" fmla="*/ 447824 h 485775"/>
                <a:gd name="connsiteX24" fmla="*/ 223912 w 485775"/>
                <a:gd name="connsiteY24" fmla="*/ 400385 h 485775"/>
                <a:gd name="connsiteX25" fmla="*/ 104366 w 485775"/>
                <a:gd name="connsiteY25" fmla="*/ 400385 h 485775"/>
                <a:gd name="connsiteX26" fmla="*/ 28463 w 485775"/>
                <a:gd name="connsiteY26" fmla="*/ 324483 h 485775"/>
                <a:gd name="connsiteX27" fmla="*/ 28463 w 485775"/>
                <a:gd name="connsiteY27" fmla="*/ 62619 h 485775"/>
                <a:gd name="connsiteX28" fmla="*/ 18976 w 485775"/>
                <a:gd name="connsiteY28" fmla="*/ 62619 h 485775"/>
                <a:gd name="connsiteX29" fmla="*/ 0 w 485775"/>
                <a:gd name="connsiteY29" fmla="*/ 43644 h 485775"/>
                <a:gd name="connsiteX30" fmla="*/ 18976 w 485775"/>
                <a:gd name="connsiteY30" fmla="*/ 24668 h 485775"/>
                <a:gd name="connsiteX31" fmla="*/ 223912 w 485775"/>
                <a:gd name="connsiteY31" fmla="*/ 24668 h 485775"/>
                <a:gd name="connsiteX32" fmla="*/ 223912 w 485775"/>
                <a:gd name="connsiteY32" fmla="*/ 18976 h 485775"/>
                <a:gd name="connsiteX33" fmla="*/ 242888 w 485775"/>
                <a:gd name="connsiteY33" fmla="*/ 0 h 485775"/>
                <a:gd name="connsiteX34" fmla="*/ 261863 w 485775"/>
                <a:gd name="connsiteY34" fmla="*/ 18976 h 485775"/>
                <a:gd name="connsiteX35" fmla="*/ 261863 w 485775"/>
                <a:gd name="connsiteY35" fmla="*/ 24668 h 485775"/>
                <a:gd name="connsiteX36" fmla="*/ 466799 w 485775"/>
                <a:gd name="connsiteY36" fmla="*/ 24668 h 485775"/>
                <a:gd name="connsiteX37" fmla="*/ 485775 w 485775"/>
                <a:gd name="connsiteY37" fmla="*/ 43644 h 485775"/>
                <a:gd name="connsiteX38" fmla="*/ 225809 w 485775"/>
                <a:gd name="connsiteY38" fmla="*/ 177422 h 485775"/>
                <a:gd name="connsiteX39" fmla="*/ 206834 w 485775"/>
                <a:gd name="connsiteY39" fmla="*/ 196397 h 485775"/>
                <a:gd name="connsiteX40" fmla="*/ 119546 w 485775"/>
                <a:gd name="connsiteY40" fmla="*/ 196397 h 485775"/>
                <a:gd name="connsiteX41" fmla="*/ 100571 w 485775"/>
                <a:gd name="connsiteY41" fmla="*/ 177422 h 485775"/>
                <a:gd name="connsiteX42" fmla="*/ 100571 w 485775"/>
                <a:gd name="connsiteY42" fmla="*/ 111956 h 485775"/>
                <a:gd name="connsiteX43" fmla="*/ 119546 w 485775"/>
                <a:gd name="connsiteY43" fmla="*/ 92980 h 485775"/>
                <a:gd name="connsiteX44" fmla="*/ 206834 w 485775"/>
                <a:gd name="connsiteY44" fmla="*/ 92980 h 485775"/>
                <a:gd name="connsiteX45" fmla="*/ 225809 w 485775"/>
                <a:gd name="connsiteY45" fmla="*/ 111956 h 485775"/>
                <a:gd name="connsiteX46" fmla="*/ 187858 w 485775"/>
                <a:gd name="connsiteY46" fmla="*/ 130932 h 485775"/>
                <a:gd name="connsiteX47" fmla="*/ 138522 w 485775"/>
                <a:gd name="connsiteY47" fmla="*/ 130932 h 485775"/>
                <a:gd name="connsiteX48" fmla="*/ 138522 w 485775"/>
                <a:gd name="connsiteY48" fmla="*/ 158446 h 485775"/>
                <a:gd name="connsiteX49" fmla="*/ 187858 w 485775"/>
                <a:gd name="connsiteY49" fmla="*/ 158446 h 485775"/>
                <a:gd name="connsiteX50" fmla="*/ 385204 w 485775"/>
                <a:gd name="connsiteY50" fmla="*/ 177422 h 485775"/>
                <a:gd name="connsiteX51" fmla="*/ 366229 w 485775"/>
                <a:gd name="connsiteY51" fmla="*/ 196397 h 485775"/>
                <a:gd name="connsiteX52" fmla="*/ 278941 w 485775"/>
                <a:gd name="connsiteY52" fmla="*/ 196397 h 485775"/>
                <a:gd name="connsiteX53" fmla="*/ 259966 w 485775"/>
                <a:gd name="connsiteY53" fmla="*/ 177422 h 485775"/>
                <a:gd name="connsiteX54" fmla="*/ 259966 w 485775"/>
                <a:gd name="connsiteY54" fmla="*/ 111956 h 485775"/>
                <a:gd name="connsiteX55" fmla="*/ 278941 w 485775"/>
                <a:gd name="connsiteY55" fmla="*/ 92980 h 485775"/>
                <a:gd name="connsiteX56" fmla="*/ 366229 w 485775"/>
                <a:gd name="connsiteY56" fmla="*/ 92980 h 485775"/>
                <a:gd name="connsiteX57" fmla="*/ 385204 w 485775"/>
                <a:gd name="connsiteY57" fmla="*/ 111956 h 485775"/>
                <a:gd name="connsiteX58" fmla="*/ 347253 w 485775"/>
                <a:gd name="connsiteY58" fmla="*/ 130932 h 485775"/>
                <a:gd name="connsiteX59" fmla="*/ 297917 w 485775"/>
                <a:gd name="connsiteY59" fmla="*/ 130932 h 485775"/>
                <a:gd name="connsiteX60" fmla="*/ 297917 w 485775"/>
                <a:gd name="connsiteY60" fmla="*/ 158446 h 485775"/>
                <a:gd name="connsiteX61" fmla="*/ 347253 w 485775"/>
                <a:gd name="connsiteY61" fmla="*/ 158446 h 485775"/>
                <a:gd name="connsiteX62" fmla="*/ 225809 w 485775"/>
                <a:gd name="connsiteY62" fmla="*/ 247631 h 485775"/>
                <a:gd name="connsiteX63" fmla="*/ 225809 w 485775"/>
                <a:gd name="connsiteY63" fmla="*/ 313097 h 485775"/>
                <a:gd name="connsiteX64" fmla="*/ 206834 w 485775"/>
                <a:gd name="connsiteY64" fmla="*/ 332073 h 485775"/>
                <a:gd name="connsiteX65" fmla="*/ 119546 w 485775"/>
                <a:gd name="connsiteY65" fmla="*/ 332073 h 485775"/>
                <a:gd name="connsiteX66" fmla="*/ 100571 w 485775"/>
                <a:gd name="connsiteY66" fmla="*/ 313097 h 485775"/>
                <a:gd name="connsiteX67" fmla="*/ 100571 w 485775"/>
                <a:gd name="connsiteY67" fmla="*/ 247631 h 485775"/>
                <a:gd name="connsiteX68" fmla="*/ 119546 w 485775"/>
                <a:gd name="connsiteY68" fmla="*/ 228656 h 485775"/>
                <a:gd name="connsiteX69" fmla="*/ 206834 w 485775"/>
                <a:gd name="connsiteY69" fmla="*/ 228656 h 485775"/>
                <a:gd name="connsiteX70" fmla="*/ 225809 w 485775"/>
                <a:gd name="connsiteY70" fmla="*/ 247631 h 485775"/>
                <a:gd name="connsiteX71" fmla="*/ 187858 w 485775"/>
                <a:gd name="connsiteY71" fmla="*/ 266607 h 485775"/>
                <a:gd name="connsiteX72" fmla="*/ 138522 w 485775"/>
                <a:gd name="connsiteY72" fmla="*/ 266607 h 485775"/>
                <a:gd name="connsiteX73" fmla="*/ 138522 w 485775"/>
                <a:gd name="connsiteY73" fmla="*/ 294122 h 485775"/>
                <a:gd name="connsiteX74" fmla="*/ 187858 w 485775"/>
                <a:gd name="connsiteY74" fmla="*/ 294122 h 485775"/>
                <a:gd name="connsiteX75" fmla="*/ 385204 w 485775"/>
                <a:gd name="connsiteY75" fmla="*/ 247631 h 485775"/>
                <a:gd name="connsiteX76" fmla="*/ 385204 w 485775"/>
                <a:gd name="connsiteY76" fmla="*/ 313097 h 485775"/>
                <a:gd name="connsiteX77" fmla="*/ 366229 w 485775"/>
                <a:gd name="connsiteY77" fmla="*/ 332073 h 485775"/>
                <a:gd name="connsiteX78" fmla="*/ 278941 w 485775"/>
                <a:gd name="connsiteY78" fmla="*/ 332073 h 485775"/>
                <a:gd name="connsiteX79" fmla="*/ 259966 w 485775"/>
                <a:gd name="connsiteY79" fmla="*/ 313097 h 485775"/>
                <a:gd name="connsiteX80" fmla="*/ 259966 w 485775"/>
                <a:gd name="connsiteY80" fmla="*/ 247631 h 485775"/>
                <a:gd name="connsiteX81" fmla="*/ 278941 w 485775"/>
                <a:gd name="connsiteY81" fmla="*/ 228656 h 485775"/>
                <a:gd name="connsiteX82" fmla="*/ 366229 w 485775"/>
                <a:gd name="connsiteY82" fmla="*/ 228656 h 485775"/>
                <a:gd name="connsiteX83" fmla="*/ 385204 w 485775"/>
                <a:gd name="connsiteY83" fmla="*/ 247631 h 485775"/>
                <a:gd name="connsiteX84" fmla="*/ 347253 w 485775"/>
                <a:gd name="connsiteY84" fmla="*/ 266607 h 485775"/>
                <a:gd name="connsiteX85" fmla="*/ 297917 w 485775"/>
                <a:gd name="connsiteY85" fmla="*/ 266607 h 485775"/>
                <a:gd name="connsiteX86" fmla="*/ 297917 w 485775"/>
                <a:gd name="connsiteY86" fmla="*/ 294122 h 485775"/>
                <a:gd name="connsiteX87" fmla="*/ 347253 w 485775"/>
                <a:gd name="connsiteY87" fmla="*/ 294122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85775" h="485775">
                  <a:moveTo>
                    <a:pt x="485775" y="43644"/>
                  </a:moveTo>
                  <a:cubicBezTo>
                    <a:pt x="485775" y="54125"/>
                    <a:pt x="477280" y="62619"/>
                    <a:pt x="466799" y="62619"/>
                  </a:cubicBezTo>
                  <a:lnTo>
                    <a:pt x="457312" y="62619"/>
                  </a:lnTo>
                  <a:lnTo>
                    <a:pt x="457312" y="229605"/>
                  </a:lnTo>
                  <a:cubicBezTo>
                    <a:pt x="457312" y="240086"/>
                    <a:pt x="448817" y="248580"/>
                    <a:pt x="438336" y="248580"/>
                  </a:cubicBezTo>
                  <a:cubicBezTo>
                    <a:pt x="427855" y="248580"/>
                    <a:pt x="419360" y="240086"/>
                    <a:pt x="419360" y="229605"/>
                  </a:cubicBezTo>
                  <a:lnTo>
                    <a:pt x="419360" y="62619"/>
                  </a:lnTo>
                  <a:lnTo>
                    <a:pt x="66415" y="62619"/>
                  </a:lnTo>
                  <a:lnTo>
                    <a:pt x="66415" y="324483"/>
                  </a:lnTo>
                  <a:cubicBezTo>
                    <a:pt x="66415" y="345408"/>
                    <a:pt x="83441" y="362434"/>
                    <a:pt x="104366" y="362434"/>
                  </a:cubicBezTo>
                  <a:lnTo>
                    <a:pt x="381409" y="362434"/>
                  </a:lnTo>
                  <a:cubicBezTo>
                    <a:pt x="402334" y="362434"/>
                    <a:pt x="419360" y="345408"/>
                    <a:pt x="419360" y="324483"/>
                  </a:cubicBezTo>
                  <a:cubicBezTo>
                    <a:pt x="419360" y="314001"/>
                    <a:pt x="427855" y="305507"/>
                    <a:pt x="438336" y="305507"/>
                  </a:cubicBezTo>
                  <a:cubicBezTo>
                    <a:pt x="448817" y="305507"/>
                    <a:pt x="457312" y="314001"/>
                    <a:pt x="457312" y="324483"/>
                  </a:cubicBezTo>
                  <a:cubicBezTo>
                    <a:pt x="457312" y="366336"/>
                    <a:pt x="423263" y="400385"/>
                    <a:pt x="381409" y="400385"/>
                  </a:cubicBezTo>
                  <a:lnTo>
                    <a:pt x="261863" y="400385"/>
                  </a:lnTo>
                  <a:lnTo>
                    <a:pt x="261863" y="447824"/>
                  </a:lnTo>
                  <a:lnTo>
                    <a:pt x="342509" y="447824"/>
                  </a:lnTo>
                  <a:cubicBezTo>
                    <a:pt x="352990" y="447824"/>
                    <a:pt x="361485" y="456318"/>
                    <a:pt x="361485" y="466799"/>
                  </a:cubicBezTo>
                  <a:cubicBezTo>
                    <a:pt x="361485" y="477280"/>
                    <a:pt x="352990" y="485775"/>
                    <a:pt x="342509" y="485775"/>
                  </a:cubicBezTo>
                  <a:lnTo>
                    <a:pt x="144214" y="485775"/>
                  </a:lnTo>
                  <a:cubicBezTo>
                    <a:pt x="133733" y="485775"/>
                    <a:pt x="125239" y="477280"/>
                    <a:pt x="125239" y="466799"/>
                  </a:cubicBezTo>
                  <a:cubicBezTo>
                    <a:pt x="125239" y="456318"/>
                    <a:pt x="133733" y="447824"/>
                    <a:pt x="144214" y="447824"/>
                  </a:cubicBezTo>
                  <a:lnTo>
                    <a:pt x="223912" y="447824"/>
                  </a:lnTo>
                  <a:lnTo>
                    <a:pt x="223912" y="400385"/>
                  </a:lnTo>
                  <a:lnTo>
                    <a:pt x="104366" y="400385"/>
                  </a:lnTo>
                  <a:cubicBezTo>
                    <a:pt x="62512" y="400385"/>
                    <a:pt x="28463" y="366336"/>
                    <a:pt x="28463" y="324483"/>
                  </a:cubicBezTo>
                  <a:lnTo>
                    <a:pt x="28463" y="62619"/>
                  </a:lnTo>
                  <a:lnTo>
                    <a:pt x="18976" y="62619"/>
                  </a:lnTo>
                  <a:cubicBezTo>
                    <a:pt x="8495" y="62619"/>
                    <a:pt x="0" y="54125"/>
                    <a:pt x="0" y="43644"/>
                  </a:cubicBezTo>
                  <a:cubicBezTo>
                    <a:pt x="0" y="33163"/>
                    <a:pt x="8495" y="24668"/>
                    <a:pt x="18976" y="24668"/>
                  </a:cubicBezTo>
                  <a:lnTo>
                    <a:pt x="223912" y="24668"/>
                  </a:lnTo>
                  <a:lnTo>
                    <a:pt x="223912" y="18976"/>
                  </a:lnTo>
                  <a:cubicBezTo>
                    <a:pt x="223912" y="8495"/>
                    <a:pt x="232406" y="0"/>
                    <a:pt x="242888" y="0"/>
                  </a:cubicBezTo>
                  <a:cubicBezTo>
                    <a:pt x="253369" y="0"/>
                    <a:pt x="261863" y="8495"/>
                    <a:pt x="261863" y="18976"/>
                  </a:cubicBezTo>
                  <a:lnTo>
                    <a:pt x="261863" y="24668"/>
                  </a:lnTo>
                  <a:lnTo>
                    <a:pt x="466799" y="24668"/>
                  </a:lnTo>
                  <a:cubicBezTo>
                    <a:pt x="477280" y="24668"/>
                    <a:pt x="485775" y="33163"/>
                    <a:pt x="485775" y="43644"/>
                  </a:cubicBezTo>
                  <a:close/>
                  <a:moveTo>
                    <a:pt x="225809" y="177422"/>
                  </a:moveTo>
                  <a:cubicBezTo>
                    <a:pt x="225809" y="187903"/>
                    <a:pt x="217315" y="196397"/>
                    <a:pt x="206834" y="196397"/>
                  </a:cubicBezTo>
                  <a:lnTo>
                    <a:pt x="119546" y="196397"/>
                  </a:lnTo>
                  <a:cubicBezTo>
                    <a:pt x="109065" y="196397"/>
                    <a:pt x="100571" y="187903"/>
                    <a:pt x="100571" y="177422"/>
                  </a:cubicBezTo>
                  <a:lnTo>
                    <a:pt x="100571" y="111956"/>
                  </a:lnTo>
                  <a:cubicBezTo>
                    <a:pt x="100571" y="101475"/>
                    <a:pt x="109065" y="92980"/>
                    <a:pt x="119546" y="92980"/>
                  </a:cubicBezTo>
                  <a:lnTo>
                    <a:pt x="206834" y="92980"/>
                  </a:lnTo>
                  <a:cubicBezTo>
                    <a:pt x="217315" y="92980"/>
                    <a:pt x="225809" y="101475"/>
                    <a:pt x="225809" y="111956"/>
                  </a:cubicBezTo>
                  <a:close/>
                  <a:moveTo>
                    <a:pt x="187858" y="130932"/>
                  </a:moveTo>
                  <a:lnTo>
                    <a:pt x="138522" y="130932"/>
                  </a:lnTo>
                  <a:lnTo>
                    <a:pt x="138522" y="158446"/>
                  </a:lnTo>
                  <a:lnTo>
                    <a:pt x="187858" y="158446"/>
                  </a:lnTo>
                  <a:close/>
                  <a:moveTo>
                    <a:pt x="385204" y="177422"/>
                  </a:moveTo>
                  <a:cubicBezTo>
                    <a:pt x="385204" y="187903"/>
                    <a:pt x="376710" y="196397"/>
                    <a:pt x="366229" y="196397"/>
                  </a:cubicBezTo>
                  <a:lnTo>
                    <a:pt x="278941" y="196397"/>
                  </a:lnTo>
                  <a:cubicBezTo>
                    <a:pt x="268460" y="196397"/>
                    <a:pt x="259966" y="187903"/>
                    <a:pt x="259966" y="177422"/>
                  </a:cubicBezTo>
                  <a:lnTo>
                    <a:pt x="259966" y="111956"/>
                  </a:lnTo>
                  <a:cubicBezTo>
                    <a:pt x="259966" y="101475"/>
                    <a:pt x="268460" y="92980"/>
                    <a:pt x="278941" y="92980"/>
                  </a:cubicBezTo>
                  <a:lnTo>
                    <a:pt x="366229" y="92980"/>
                  </a:lnTo>
                  <a:cubicBezTo>
                    <a:pt x="376710" y="92980"/>
                    <a:pt x="385204" y="101475"/>
                    <a:pt x="385204" y="111956"/>
                  </a:cubicBezTo>
                  <a:close/>
                  <a:moveTo>
                    <a:pt x="347253" y="130932"/>
                  </a:moveTo>
                  <a:lnTo>
                    <a:pt x="297917" y="130932"/>
                  </a:lnTo>
                  <a:lnTo>
                    <a:pt x="297917" y="158446"/>
                  </a:lnTo>
                  <a:lnTo>
                    <a:pt x="347253" y="158446"/>
                  </a:lnTo>
                  <a:close/>
                  <a:moveTo>
                    <a:pt x="225809" y="247631"/>
                  </a:moveTo>
                  <a:lnTo>
                    <a:pt x="225809" y="313097"/>
                  </a:lnTo>
                  <a:cubicBezTo>
                    <a:pt x="225809" y="323578"/>
                    <a:pt x="217315" y="332073"/>
                    <a:pt x="206834" y="332073"/>
                  </a:cubicBezTo>
                  <a:lnTo>
                    <a:pt x="119546" y="332073"/>
                  </a:lnTo>
                  <a:cubicBezTo>
                    <a:pt x="109065" y="332073"/>
                    <a:pt x="100571" y="323578"/>
                    <a:pt x="100571" y="313097"/>
                  </a:cubicBezTo>
                  <a:lnTo>
                    <a:pt x="100571" y="247631"/>
                  </a:lnTo>
                  <a:cubicBezTo>
                    <a:pt x="100571" y="237150"/>
                    <a:pt x="109065" y="228656"/>
                    <a:pt x="119546" y="228656"/>
                  </a:cubicBezTo>
                  <a:lnTo>
                    <a:pt x="206834" y="228656"/>
                  </a:lnTo>
                  <a:cubicBezTo>
                    <a:pt x="217315" y="228656"/>
                    <a:pt x="225809" y="237150"/>
                    <a:pt x="225809" y="247631"/>
                  </a:cubicBezTo>
                  <a:close/>
                  <a:moveTo>
                    <a:pt x="187858" y="266607"/>
                  </a:moveTo>
                  <a:lnTo>
                    <a:pt x="138522" y="266607"/>
                  </a:lnTo>
                  <a:lnTo>
                    <a:pt x="138522" y="294122"/>
                  </a:lnTo>
                  <a:lnTo>
                    <a:pt x="187858" y="294122"/>
                  </a:lnTo>
                  <a:close/>
                  <a:moveTo>
                    <a:pt x="385204" y="247631"/>
                  </a:moveTo>
                  <a:lnTo>
                    <a:pt x="385204" y="313097"/>
                  </a:lnTo>
                  <a:cubicBezTo>
                    <a:pt x="385204" y="323578"/>
                    <a:pt x="376710" y="332073"/>
                    <a:pt x="366229" y="332073"/>
                  </a:cubicBezTo>
                  <a:lnTo>
                    <a:pt x="278941" y="332073"/>
                  </a:lnTo>
                  <a:cubicBezTo>
                    <a:pt x="268460" y="332073"/>
                    <a:pt x="259966" y="323578"/>
                    <a:pt x="259966" y="313097"/>
                  </a:cubicBezTo>
                  <a:lnTo>
                    <a:pt x="259966" y="247631"/>
                  </a:lnTo>
                  <a:cubicBezTo>
                    <a:pt x="259966" y="237150"/>
                    <a:pt x="268460" y="228656"/>
                    <a:pt x="278941" y="228656"/>
                  </a:cubicBezTo>
                  <a:lnTo>
                    <a:pt x="366229" y="228656"/>
                  </a:lnTo>
                  <a:cubicBezTo>
                    <a:pt x="376710" y="228656"/>
                    <a:pt x="385204" y="237150"/>
                    <a:pt x="385204" y="247631"/>
                  </a:cubicBezTo>
                  <a:close/>
                  <a:moveTo>
                    <a:pt x="347253" y="266607"/>
                  </a:moveTo>
                  <a:lnTo>
                    <a:pt x="297917" y="266607"/>
                  </a:lnTo>
                  <a:lnTo>
                    <a:pt x="297917" y="294122"/>
                  </a:lnTo>
                  <a:lnTo>
                    <a:pt x="347253" y="294122"/>
                  </a:lnTo>
                  <a:close/>
                </a:path>
              </a:pathLst>
            </a:custGeom>
            <a:solidFill>
              <a:schemeClr val="bg1"/>
            </a:solidFill>
            <a:ln w="949" cap="flat">
              <a:noFill/>
              <a:prstDash val="solid"/>
              <a:miter/>
            </a:ln>
          </p:spPr>
          <p:txBody>
            <a:bodyPr rtlCol="0" anchor="ctr"/>
            <a:lstStyle/>
            <a:p>
              <a:endParaRPr lang="en-ID"/>
            </a:p>
          </p:txBody>
        </p:sp>
      </p:grpSp>
      <p:grpSp>
        <p:nvGrpSpPr>
          <p:cNvPr id="27" name="Group 26">
            <a:extLst>
              <a:ext uri="{FF2B5EF4-FFF2-40B4-BE49-F238E27FC236}">
                <a16:creationId xmlns:a16="http://schemas.microsoft.com/office/drawing/2014/main" id="{4E21EC00-7726-4377-AD06-E62073DF36CA}"/>
              </a:ext>
            </a:extLst>
          </p:cNvPr>
          <p:cNvGrpSpPr/>
          <p:nvPr/>
        </p:nvGrpSpPr>
        <p:grpSpPr>
          <a:xfrm>
            <a:off x="7086600" y="5191344"/>
            <a:ext cx="1311425" cy="1311424"/>
            <a:chOff x="7086600" y="5191344"/>
            <a:chExt cx="1311425" cy="1311424"/>
          </a:xfrm>
        </p:grpSpPr>
        <p:sp>
          <p:nvSpPr>
            <p:cNvPr id="15" name="Oval 14">
              <a:extLst>
                <a:ext uri="{FF2B5EF4-FFF2-40B4-BE49-F238E27FC236}">
                  <a16:creationId xmlns:a16="http://schemas.microsoft.com/office/drawing/2014/main" id="{D0738EFE-8BD9-4B95-8BB2-2CF4F0766A26}"/>
                </a:ext>
              </a:extLst>
            </p:cNvPr>
            <p:cNvSpPr/>
            <p:nvPr/>
          </p:nvSpPr>
          <p:spPr>
            <a:xfrm flipH="1">
              <a:off x="7086600" y="5191344"/>
              <a:ext cx="1311425" cy="1311424"/>
            </a:xfrm>
            <a:prstGeom prst="ellipse">
              <a:avLst/>
            </a:prstGeom>
            <a:gradFill>
              <a:gsLst>
                <a:gs pos="0">
                  <a:schemeClr val="accent1"/>
                </a:gs>
                <a:gs pos="100000">
                  <a:srgbClr val="124769"/>
                </a:gs>
              </a:gsLst>
              <a:lin ang="3600000" scaled="0"/>
            </a:gradFill>
            <a:ln w="63500">
              <a:solidFill>
                <a:schemeClr val="bg1"/>
              </a:solidFill>
            </a:ln>
            <a:effectLst>
              <a:outerShdw blurRad="317500" rotWithShape="0">
                <a:scrgbClr r="0" g="0" b="0">
                  <a:alpha val="20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9" name="Icon 8">
              <a:extLst>
                <a:ext uri="{FF2B5EF4-FFF2-40B4-BE49-F238E27FC236}">
                  <a16:creationId xmlns:a16="http://schemas.microsoft.com/office/drawing/2014/main" id="{E8706C88-3D11-44DB-AB32-8A79E9F4DE54}"/>
                </a:ext>
              </a:extLst>
            </p:cNvPr>
            <p:cNvSpPr/>
            <p:nvPr/>
          </p:nvSpPr>
          <p:spPr>
            <a:xfrm flipH="1">
              <a:off x="7523197" y="5627943"/>
              <a:ext cx="438229" cy="438228"/>
            </a:xfrm>
            <a:custGeom>
              <a:avLst/>
              <a:gdLst>
                <a:gd name="connsiteX0" fmla="*/ 466799 w 485775"/>
                <a:gd name="connsiteY0" fmla="*/ 312148 h 485775"/>
                <a:gd name="connsiteX1" fmla="*/ 485775 w 485775"/>
                <a:gd name="connsiteY1" fmla="*/ 293173 h 485775"/>
                <a:gd name="connsiteX2" fmla="*/ 485775 w 485775"/>
                <a:gd name="connsiteY2" fmla="*/ 56927 h 485775"/>
                <a:gd name="connsiteX3" fmla="*/ 430931 w 485775"/>
                <a:gd name="connsiteY3" fmla="*/ 11782 h 485775"/>
                <a:gd name="connsiteX4" fmla="*/ 327329 w 485775"/>
                <a:gd name="connsiteY4" fmla="*/ 0 h 485775"/>
                <a:gd name="connsiteX5" fmla="*/ 223727 w 485775"/>
                <a:gd name="connsiteY5" fmla="*/ 11782 h 485775"/>
                <a:gd name="connsiteX6" fmla="*/ 168883 w 485775"/>
                <a:gd name="connsiteY6" fmla="*/ 56927 h 485775"/>
                <a:gd name="connsiteX7" fmla="*/ 168883 w 485775"/>
                <a:gd name="connsiteY7" fmla="*/ 131143 h 485775"/>
                <a:gd name="connsiteX8" fmla="*/ 0 w 485775"/>
                <a:gd name="connsiteY8" fmla="*/ 308353 h 485775"/>
                <a:gd name="connsiteX9" fmla="*/ 177422 w 485775"/>
                <a:gd name="connsiteY9" fmla="*/ 485775 h 485775"/>
                <a:gd name="connsiteX10" fmla="*/ 233963 w 485775"/>
                <a:gd name="connsiteY10" fmla="*/ 476536 h 485775"/>
                <a:gd name="connsiteX11" fmla="*/ 327329 w 485775"/>
                <a:gd name="connsiteY11" fmla="*/ 485775 h 485775"/>
                <a:gd name="connsiteX12" fmla="*/ 430931 w 485775"/>
                <a:gd name="connsiteY12" fmla="*/ 473993 h 485775"/>
                <a:gd name="connsiteX13" fmla="*/ 485775 w 485775"/>
                <a:gd name="connsiteY13" fmla="*/ 428848 h 485775"/>
                <a:gd name="connsiteX14" fmla="*/ 485775 w 485775"/>
                <a:gd name="connsiteY14" fmla="*/ 381409 h 485775"/>
                <a:gd name="connsiteX15" fmla="*/ 466799 w 485775"/>
                <a:gd name="connsiteY15" fmla="*/ 362434 h 485775"/>
                <a:gd name="connsiteX16" fmla="*/ 447824 w 485775"/>
                <a:gd name="connsiteY16" fmla="*/ 381409 h 485775"/>
                <a:gd name="connsiteX17" fmla="*/ 447824 w 485775"/>
                <a:gd name="connsiteY17" fmla="*/ 426069 h 485775"/>
                <a:gd name="connsiteX18" fmla="*/ 411859 w 485775"/>
                <a:gd name="connsiteY18" fmla="*/ 439626 h 485775"/>
                <a:gd name="connsiteX19" fmla="*/ 327329 w 485775"/>
                <a:gd name="connsiteY19" fmla="*/ 447824 h 485775"/>
                <a:gd name="connsiteX20" fmla="*/ 288877 w 485775"/>
                <a:gd name="connsiteY20" fmla="*/ 446289 h 485775"/>
                <a:gd name="connsiteX21" fmla="*/ 322203 w 485775"/>
                <a:gd name="connsiteY21" fmla="*/ 410792 h 485775"/>
                <a:gd name="connsiteX22" fmla="*/ 327329 w 485775"/>
                <a:gd name="connsiteY22" fmla="*/ 410821 h 485775"/>
                <a:gd name="connsiteX23" fmla="*/ 393521 w 485775"/>
                <a:gd name="connsiteY23" fmla="*/ 406478 h 485775"/>
                <a:gd name="connsiteX24" fmla="*/ 409691 w 485775"/>
                <a:gd name="connsiteY24" fmla="*/ 385060 h 485775"/>
                <a:gd name="connsiteX25" fmla="*/ 388273 w 485775"/>
                <a:gd name="connsiteY25" fmla="*/ 368890 h 485775"/>
                <a:gd name="connsiteX26" fmla="*/ 342791 w 485775"/>
                <a:gd name="connsiteY26" fmla="*/ 372626 h 485775"/>
                <a:gd name="connsiteX27" fmla="*/ 352490 w 485775"/>
                <a:gd name="connsiteY27" fmla="*/ 337172 h 485775"/>
                <a:gd name="connsiteX28" fmla="*/ 393521 w 485775"/>
                <a:gd name="connsiteY28" fmla="*/ 333422 h 485775"/>
                <a:gd name="connsiteX29" fmla="*/ 409691 w 485775"/>
                <a:gd name="connsiteY29" fmla="*/ 312004 h 485775"/>
                <a:gd name="connsiteX30" fmla="*/ 388277 w 485775"/>
                <a:gd name="connsiteY30" fmla="*/ 295834 h 485775"/>
                <a:gd name="connsiteX31" fmla="*/ 354603 w 485775"/>
                <a:gd name="connsiteY31" fmla="*/ 299051 h 485775"/>
                <a:gd name="connsiteX32" fmla="*/ 349295 w 485775"/>
                <a:gd name="connsiteY32" fmla="*/ 264246 h 485775"/>
                <a:gd name="connsiteX33" fmla="*/ 393521 w 485775"/>
                <a:gd name="connsiteY33" fmla="*/ 260366 h 485775"/>
                <a:gd name="connsiteX34" fmla="*/ 409691 w 485775"/>
                <a:gd name="connsiteY34" fmla="*/ 238948 h 485775"/>
                <a:gd name="connsiteX35" fmla="*/ 388277 w 485775"/>
                <a:gd name="connsiteY35" fmla="*/ 222778 h 485775"/>
                <a:gd name="connsiteX36" fmla="*/ 334904 w 485775"/>
                <a:gd name="connsiteY36" fmla="*/ 226699 h 485775"/>
                <a:gd name="connsiteX37" fmla="*/ 308075 w 485775"/>
                <a:gd name="connsiteY37" fmla="*/ 188451 h 485775"/>
                <a:gd name="connsiteX38" fmla="*/ 327329 w 485775"/>
                <a:gd name="connsiteY38" fmla="*/ 188807 h 485775"/>
                <a:gd name="connsiteX39" fmla="*/ 393521 w 485775"/>
                <a:gd name="connsiteY39" fmla="*/ 184463 h 485775"/>
                <a:gd name="connsiteX40" fmla="*/ 409691 w 485775"/>
                <a:gd name="connsiteY40" fmla="*/ 163046 h 485775"/>
                <a:gd name="connsiteX41" fmla="*/ 388273 w 485775"/>
                <a:gd name="connsiteY41" fmla="*/ 146875 h 485775"/>
                <a:gd name="connsiteX42" fmla="*/ 327329 w 485775"/>
                <a:gd name="connsiteY42" fmla="*/ 150856 h 485775"/>
                <a:gd name="connsiteX43" fmla="*/ 242799 w 485775"/>
                <a:gd name="connsiteY43" fmla="*/ 142658 h 485775"/>
                <a:gd name="connsiteX44" fmla="*/ 237376 w 485775"/>
                <a:gd name="connsiteY44" fmla="*/ 141368 h 485775"/>
                <a:gd name="connsiteX45" fmla="*/ 220932 w 485775"/>
                <a:gd name="connsiteY45" fmla="*/ 136339 h 485775"/>
                <a:gd name="connsiteX46" fmla="*/ 206834 w 485775"/>
                <a:gd name="connsiteY46" fmla="*/ 129101 h 485775"/>
                <a:gd name="connsiteX47" fmla="*/ 206834 w 485775"/>
                <a:gd name="connsiteY47" fmla="*/ 96601 h 485775"/>
                <a:gd name="connsiteX48" fmla="*/ 223727 w 485775"/>
                <a:gd name="connsiteY48" fmla="*/ 102072 h 485775"/>
                <a:gd name="connsiteX49" fmla="*/ 327329 w 485775"/>
                <a:gd name="connsiteY49" fmla="*/ 113854 h 485775"/>
                <a:gd name="connsiteX50" fmla="*/ 393521 w 485775"/>
                <a:gd name="connsiteY50" fmla="*/ 109510 h 485775"/>
                <a:gd name="connsiteX51" fmla="*/ 409691 w 485775"/>
                <a:gd name="connsiteY51" fmla="*/ 88092 h 485775"/>
                <a:gd name="connsiteX52" fmla="*/ 388273 w 485775"/>
                <a:gd name="connsiteY52" fmla="*/ 71922 h 485775"/>
                <a:gd name="connsiteX53" fmla="*/ 327329 w 485775"/>
                <a:gd name="connsiteY53" fmla="*/ 75902 h 485775"/>
                <a:gd name="connsiteX54" fmla="*/ 242799 w 485775"/>
                <a:gd name="connsiteY54" fmla="*/ 67704 h 485775"/>
                <a:gd name="connsiteX55" fmla="*/ 211033 w 485775"/>
                <a:gd name="connsiteY55" fmla="*/ 56927 h 485775"/>
                <a:gd name="connsiteX56" fmla="*/ 242799 w 485775"/>
                <a:gd name="connsiteY56" fmla="*/ 46149 h 485775"/>
                <a:gd name="connsiteX57" fmla="*/ 327329 w 485775"/>
                <a:gd name="connsiteY57" fmla="*/ 37951 h 485775"/>
                <a:gd name="connsiteX58" fmla="*/ 411859 w 485775"/>
                <a:gd name="connsiteY58" fmla="*/ 46149 h 485775"/>
                <a:gd name="connsiteX59" fmla="*/ 447824 w 485775"/>
                <a:gd name="connsiteY59" fmla="*/ 59706 h 485775"/>
                <a:gd name="connsiteX60" fmla="*/ 447824 w 485775"/>
                <a:gd name="connsiteY60" fmla="*/ 293173 h 485775"/>
                <a:gd name="connsiteX61" fmla="*/ 466799 w 485775"/>
                <a:gd name="connsiteY61" fmla="*/ 312148 h 485775"/>
                <a:gd name="connsiteX62" fmla="*/ 316892 w 485775"/>
                <a:gd name="connsiteY62" fmla="*/ 308353 h 485775"/>
                <a:gd name="connsiteX63" fmla="*/ 177422 w 485775"/>
                <a:gd name="connsiteY63" fmla="*/ 447824 h 485775"/>
                <a:gd name="connsiteX64" fmla="*/ 37951 w 485775"/>
                <a:gd name="connsiteY64" fmla="*/ 308353 h 485775"/>
                <a:gd name="connsiteX65" fmla="*/ 177422 w 485775"/>
                <a:gd name="connsiteY65" fmla="*/ 168883 h 485775"/>
                <a:gd name="connsiteX66" fmla="*/ 210029 w 485775"/>
                <a:gd name="connsiteY66" fmla="*/ 172741 h 485775"/>
                <a:gd name="connsiteX67" fmla="*/ 223727 w 485775"/>
                <a:gd name="connsiteY67" fmla="*/ 177025 h 485775"/>
                <a:gd name="connsiteX68" fmla="*/ 225998 w 485775"/>
                <a:gd name="connsiteY68" fmla="*/ 177614 h 485775"/>
                <a:gd name="connsiteX69" fmla="*/ 316892 w 485775"/>
                <a:gd name="connsiteY69" fmla="*/ 308353 h 485775"/>
                <a:gd name="connsiteX70" fmla="*/ 214424 w 485775"/>
                <a:gd name="connsiteY70" fmla="*/ 217270 h 485775"/>
                <a:gd name="connsiteX71" fmla="*/ 233400 w 485775"/>
                <a:gd name="connsiteY71" fmla="*/ 236246 h 485775"/>
                <a:gd name="connsiteX72" fmla="*/ 214424 w 485775"/>
                <a:gd name="connsiteY72" fmla="*/ 255222 h 485775"/>
                <a:gd name="connsiteX73" fmla="*/ 159388 w 485775"/>
                <a:gd name="connsiteY73" fmla="*/ 255222 h 485775"/>
                <a:gd name="connsiteX74" fmla="*/ 159388 w 485775"/>
                <a:gd name="connsiteY74" fmla="*/ 277044 h 485775"/>
                <a:gd name="connsiteX75" fmla="*/ 175517 w 485775"/>
                <a:gd name="connsiteY75" fmla="*/ 277044 h 485775"/>
                <a:gd name="connsiteX76" fmla="*/ 175950 w 485775"/>
                <a:gd name="connsiteY76" fmla="*/ 277047 h 485775"/>
                <a:gd name="connsiteX77" fmla="*/ 205400 w 485775"/>
                <a:gd name="connsiteY77" fmla="*/ 285182 h 485775"/>
                <a:gd name="connsiteX78" fmla="*/ 236239 w 485775"/>
                <a:gd name="connsiteY78" fmla="*/ 340100 h 485775"/>
                <a:gd name="connsiteX79" fmla="*/ 176951 w 485775"/>
                <a:gd name="connsiteY79" fmla="*/ 401085 h 485775"/>
                <a:gd name="connsiteX80" fmla="*/ 174019 w 485775"/>
                <a:gd name="connsiteY80" fmla="*/ 401334 h 485775"/>
                <a:gd name="connsiteX81" fmla="*/ 121418 w 485775"/>
                <a:gd name="connsiteY81" fmla="*/ 371440 h 485775"/>
                <a:gd name="connsiteX82" fmla="*/ 127618 w 485775"/>
                <a:gd name="connsiteY82" fmla="*/ 345330 h 485775"/>
                <a:gd name="connsiteX83" fmla="*/ 153728 w 485775"/>
                <a:gd name="connsiteY83" fmla="*/ 351530 h 485775"/>
                <a:gd name="connsiteX84" fmla="*/ 172856 w 485775"/>
                <a:gd name="connsiteY84" fmla="*/ 363338 h 485775"/>
                <a:gd name="connsiteX85" fmla="*/ 175213 w 485775"/>
                <a:gd name="connsiteY85" fmla="*/ 363179 h 485775"/>
                <a:gd name="connsiteX86" fmla="*/ 198291 w 485775"/>
                <a:gd name="connsiteY86" fmla="*/ 340100 h 485775"/>
                <a:gd name="connsiteX87" fmla="*/ 188177 w 485775"/>
                <a:gd name="connsiteY87" fmla="*/ 319034 h 485775"/>
                <a:gd name="connsiteX88" fmla="*/ 175050 w 485775"/>
                <a:gd name="connsiteY88" fmla="*/ 314995 h 485775"/>
                <a:gd name="connsiteX89" fmla="*/ 140416 w 485775"/>
                <a:gd name="connsiteY89" fmla="*/ 314995 h 485775"/>
                <a:gd name="connsiteX90" fmla="*/ 121440 w 485775"/>
                <a:gd name="connsiteY90" fmla="*/ 296019 h 485775"/>
                <a:gd name="connsiteX91" fmla="*/ 121440 w 485775"/>
                <a:gd name="connsiteY91" fmla="*/ 236246 h 485775"/>
                <a:gd name="connsiteX92" fmla="*/ 140416 w 485775"/>
                <a:gd name="connsiteY92" fmla="*/ 21727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5775" h="485775">
                  <a:moveTo>
                    <a:pt x="466799" y="312148"/>
                  </a:moveTo>
                  <a:cubicBezTo>
                    <a:pt x="477280" y="312148"/>
                    <a:pt x="485775" y="303654"/>
                    <a:pt x="485775" y="293173"/>
                  </a:cubicBezTo>
                  <a:lnTo>
                    <a:pt x="485775" y="56927"/>
                  </a:lnTo>
                  <a:cubicBezTo>
                    <a:pt x="485775" y="36873"/>
                    <a:pt x="467322" y="21685"/>
                    <a:pt x="430931" y="11782"/>
                  </a:cubicBezTo>
                  <a:cubicBezTo>
                    <a:pt x="403013" y="4184"/>
                    <a:pt x="366218" y="0"/>
                    <a:pt x="327329" y="0"/>
                  </a:cubicBezTo>
                  <a:cubicBezTo>
                    <a:pt x="288440" y="0"/>
                    <a:pt x="251645" y="4184"/>
                    <a:pt x="223727" y="11782"/>
                  </a:cubicBezTo>
                  <a:cubicBezTo>
                    <a:pt x="187336" y="21685"/>
                    <a:pt x="168883" y="36873"/>
                    <a:pt x="168883" y="56927"/>
                  </a:cubicBezTo>
                  <a:lnTo>
                    <a:pt x="168883" y="131143"/>
                  </a:lnTo>
                  <a:cubicBezTo>
                    <a:pt x="75002" y="135612"/>
                    <a:pt x="0" y="213386"/>
                    <a:pt x="0" y="308353"/>
                  </a:cubicBezTo>
                  <a:cubicBezTo>
                    <a:pt x="0" y="406185"/>
                    <a:pt x="79590" y="485775"/>
                    <a:pt x="177422" y="485775"/>
                  </a:cubicBezTo>
                  <a:cubicBezTo>
                    <a:pt x="197179" y="485775"/>
                    <a:pt x="216196" y="482525"/>
                    <a:pt x="233963" y="476536"/>
                  </a:cubicBezTo>
                  <a:cubicBezTo>
                    <a:pt x="260644" y="482580"/>
                    <a:pt x="292928" y="485775"/>
                    <a:pt x="327329" y="485775"/>
                  </a:cubicBezTo>
                  <a:cubicBezTo>
                    <a:pt x="366218" y="485775"/>
                    <a:pt x="403013" y="481591"/>
                    <a:pt x="430931" y="473993"/>
                  </a:cubicBezTo>
                  <a:cubicBezTo>
                    <a:pt x="467322" y="464090"/>
                    <a:pt x="485775" y="448902"/>
                    <a:pt x="485775" y="428848"/>
                  </a:cubicBezTo>
                  <a:lnTo>
                    <a:pt x="485775" y="381409"/>
                  </a:lnTo>
                  <a:cubicBezTo>
                    <a:pt x="485775" y="370928"/>
                    <a:pt x="477280" y="362434"/>
                    <a:pt x="466799" y="362434"/>
                  </a:cubicBezTo>
                  <a:cubicBezTo>
                    <a:pt x="456318" y="362434"/>
                    <a:pt x="447824" y="370928"/>
                    <a:pt x="447824" y="381409"/>
                  </a:cubicBezTo>
                  <a:lnTo>
                    <a:pt x="447824" y="426069"/>
                  </a:lnTo>
                  <a:cubicBezTo>
                    <a:pt x="444570" y="428826"/>
                    <a:pt x="434333" y="434582"/>
                    <a:pt x="411859" y="439626"/>
                  </a:cubicBezTo>
                  <a:cubicBezTo>
                    <a:pt x="388299" y="444911"/>
                    <a:pt x="358279" y="447824"/>
                    <a:pt x="327329" y="447824"/>
                  </a:cubicBezTo>
                  <a:cubicBezTo>
                    <a:pt x="314194" y="447824"/>
                    <a:pt x="301245" y="447294"/>
                    <a:pt x="288877" y="446289"/>
                  </a:cubicBezTo>
                  <a:cubicBezTo>
                    <a:pt x="301534" y="436038"/>
                    <a:pt x="312764" y="424097"/>
                    <a:pt x="322203" y="410792"/>
                  </a:cubicBezTo>
                  <a:cubicBezTo>
                    <a:pt x="323915" y="410810"/>
                    <a:pt x="325624" y="410821"/>
                    <a:pt x="327329" y="410821"/>
                  </a:cubicBezTo>
                  <a:cubicBezTo>
                    <a:pt x="350596" y="410821"/>
                    <a:pt x="372867" y="409361"/>
                    <a:pt x="393521" y="406478"/>
                  </a:cubicBezTo>
                  <a:cubicBezTo>
                    <a:pt x="403898" y="405029"/>
                    <a:pt x="411140" y="395441"/>
                    <a:pt x="409691" y="385060"/>
                  </a:cubicBezTo>
                  <a:cubicBezTo>
                    <a:pt x="408242" y="374683"/>
                    <a:pt x="398650" y="367444"/>
                    <a:pt x="388273" y="368890"/>
                  </a:cubicBezTo>
                  <a:cubicBezTo>
                    <a:pt x="374167" y="370858"/>
                    <a:pt x="358679" y="372125"/>
                    <a:pt x="342791" y="372626"/>
                  </a:cubicBezTo>
                  <a:cubicBezTo>
                    <a:pt x="347201" y="361322"/>
                    <a:pt x="350478" y="349458"/>
                    <a:pt x="352490" y="337172"/>
                  </a:cubicBezTo>
                  <a:cubicBezTo>
                    <a:pt x="366751" y="336494"/>
                    <a:pt x="380501" y="335238"/>
                    <a:pt x="393521" y="333422"/>
                  </a:cubicBezTo>
                  <a:cubicBezTo>
                    <a:pt x="403902" y="331973"/>
                    <a:pt x="411140" y="322385"/>
                    <a:pt x="409691" y="312004"/>
                  </a:cubicBezTo>
                  <a:cubicBezTo>
                    <a:pt x="408242" y="301627"/>
                    <a:pt x="398650" y="294388"/>
                    <a:pt x="388277" y="295834"/>
                  </a:cubicBezTo>
                  <a:cubicBezTo>
                    <a:pt x="377581" y="297327"/>
                    <a:pt x="366303" y="298399"/>
                    <a:pt x="354603" y="299051"/>
                  </a:cubicBezTo>
                  <a:cubicBezTo>
                    <a:pt x="353980" y="287102"/>
                    <a:pt x="352175" y="275465"/>
                    <a:pt x="349295" y="264246"/>
                  </a:cubicBezTo>
                  <a:cubicBezTo>
                    <a:pt x="364650" y="263616"/>
                    <a:pt x="379467" y="262326"/>
                    <a:pt x="393521" y="260366"/>
                  </a:cubicBezTo>
                  <a:cubicBezTo>
                    <a:pt x="403898" y="258917"/>
                    <a:pt x="411140" y="249329"/>
                    <a:pt x="409691" y="238948"/>
                  </a:cubicBezTo>
                  <a:cubicBezTo>
                    <a:pt x="408242" y="228571"/>
                    <a:pt x="398650" y="221332"/>
                    <a:pt x="388277" y="222778"/>
                  </a:cubicBezTo>
                  <a:cubicBezTo>
                    <a:pt x="371844" y="225072"/>
                    <a:pt x="353531" y="226414"/>
                    <a:pt x="334904" y="226699"/>
                  </a:cubicBezTo>
                  <a:cubicBezTo>
                    <a:pt x="327651" y="212771"/>
                    <a:pt x="318608" y="199918"/>
                    <a:pt x="308075" y="188451"/>
                  </a:cubicBezTo>
                  <a:cubicBezTo>
                    <a:pt x="314417" y="188681"/>
                    <a:pt x="320839" y="188807"/>
                    <a:pt x="327329" y="188807"/>
                  </a:cubicBezTo>
                  <a:cubicBezTo>
                    <a:pt x="350596" y="188807"/>
                    <a:pt x="372867" y="187347"/>
                    <a:pt x="393521" y="184463"/>
                  </a:cubicBezTo>
                  <a:cubicBezTo>
                    <a:pt x="403898" y="183014"/>
                    <a:pt x="411140" y="173426"/>
                    <a:pt x="409691" y="163046"/>
                  </a:cubicBezTo>
                  <a:cubicBezTo>
                    <a:pt x="408242" y="152665"/>
                    <a:pt x="398650" y="145430"/>
                    <a:pt x="388273" y="146875"/>
                  </a:cubicBezTo>
                  <a:cubicBezTo>
                    <a:pt x="369620" y="149481"/>
                    <a:pt x="348543" y="150856"/>
                    <a:pt x="327329" y="150856"/>
                  </a:cubicBezTo>
                  <a:cubicBezTo>
                    <a:pt x="296379" y="150856"/>
                    <a:pt x="266359" y="147943"/>
                    <a:pt x="242799" y="142658"/>
                  </a:cubicBezTo>
                  <a:cubicBezTo>
                    <a:pt x="240905" y="142232"/>
                    <a:pt x="239104" y="141802"/>
                    <a:pt x="237376" y="141368"/>
                  </a:cubicBezTo>
                  <a:cubicBezTo>
                    <a:pt x="232010" y="139434"/>
                    <a:pt x="226525" y="137751"/>
                    <a:pt x="220932" y="136339"/>
                  </a:cubicBezTo>
                  <a:cubicBezTo>
                    <a:pt x="213090" y="133389"/>
                    <a:pt x="208746" y="130724"/>
                    <a:pt x="206834" y="129101"/>
                  </a:cubicBezTo>
                  <a:lnTo>
                    <a:pt x="206834" y="96601"/>
                  </a:lnTo>
                  <a:cubicBezTo>
                    <a:pt x="211956" y="98573"/>
                    <a:pt x="217578" y="100400"/>
                    <a:pt x="223727" y="102072"/>
                  </a:cubicBezTo>
                  <a:cubicBezTo>
                    <a:pt x="251645" y="109669"/>
                    <a:pt x="288440" y="113854"/>
                    <a:pt x="327329" y="113854"/>
                  </a:cubicBezTo>
                  <a:cubicBezTo>
                    <a:pt x="350596" y="113854"/>
                    <a:pt x="372867" y="112393"/>
                    <a:pt x="393521" y="109510"/>
                  </a:cubicBezTo>
                  <a:cubicBezTo>
                    <a:pt x="403898" y="108061"/>
                    <a:pt x="411140" y="98473"/>
                    <a:pt x="409691" y="88092"/>
                  </a:cubicBezTo>
                  <a:cubicBezTo>
                    <a:pt x="408242" y="77711"/>
                    <a:pt x="398650" y="70473"/>
                    <a:pt x="388273" y="71922"/>
                  </a:cubicBezTo>
                  <a:cubicBezTo>
                    <a:pt x="369620" y="74527"/>
                    <a:pt x="348543" y="75902"/>
                    <a:pt x="327329" y="75902"/>
                  </a:cubicBezTo>
                  <a:cubicBezTo>
                    <a:pt x="296379" y="75902"/>
                    <a:pt x="266359" y="72989"/>
                    <a:pt x="242799" y="67704"/>
                  </a:cubicBezTo>
                  <a:cubicBezTo>
                    <a:pt x="226325" y="64006"/>
                    <a:pt x="216425" y="59925"/>
                    <a:pt x="211033" y="56927"/>
                  </a:cubicBezTo>
                  <a:cubicBezTo>
                    <a:pt x="216425" y="53928"/>
                    <a:pt x="226325" y="49848"/>
                    <a:pt x="242799" y="46149"/>
                  </a:cubicBezTo>
                  <a:cubicBezTo>
                    <a:pt x="266359" y="40864"/>
                    <a:pt x="296379" y="37951"/>
                    <a:pt x="327329" y="37951"/>
                  </a:cubicBezTo>
                  <a:cubicBezTo>
                    <a:pt x="358279" y="37951"/>
                    <a:pt x="388299" y="40864"/>
                    <a:pt x="411859" y="46149"/>
                  </a:cubicBezTo>
                  <a:cubicBezTo>
                    <a:pt x="434341" y="51197"/>
                    <a:pt x="444574" y="56953"/>
                    <a:pt x="447824" y="59706"/>
                  </a:cubicBezTo>
                  <a:lnTo>
                    <a:pt x="447824" y="293173"/>
                  </a:lnTo>
                  <a:cubicBezTo>
                    <a:pt x="447824" y="303654"/>
                    <a:pt x="456318" y="312148"/>
                    <a:pt x="466799" y="312148"/>
                  </a:cubicBezTo>
                  <a:close/>
                  <a:moveTo>
                    <a:pt x="316892" y="308353"/>
                  </a:moveTo>
                  <a:cubicBezTo>
                    <a:pt x="316892" y="385256"/>
                    <a:pt x="254325" y="447824"/>
                    <a:pt x="177422" y="447824"/>
                  </a:cubicBezTo>
                  <a:cubicBezTo>
                    <a:pt x="100519" y="447824"/>
                    <a:pt x="37951" y="385256"/>
                    <a:pt x="37951" y="308353"/>
                  </a:cubicBezTo>
                  <a:cubicBezTo>
                    <a:pt x="37951" y="231450"/>
                    <a:pt x="100519" y="168883"/>
                    <a:pt x="177422" y="168883"/>
                  </a:cubicBezTo>
                  <a:cubicBezTo>
                    <a:pt x="188648" y="168883"/>
                    <a:pt x="199566" y="170224"/>
                    <a:pt x="210029" y="172741"/>
                  </a:cubicBezTo>
                  <a:cubicBezTo>
                    <a:pt x="214272" y="174264"/>
                    <a:pt x="218831" y="175695"/>
                    <a:pt x="223727" y="177025"/>
                  </a:cubicBezTo>
                  <a:cubicBezTo>
                    <a:pt x="224468" y="177229"/>
                    <a:pt x="225242" y="177418"/>
                    <a:pt x="225998" y="177614"/>
                  </a:cubicBezTo>
                  <a:cubicBezTo>
                    <a:pt x="279023" y="197379"/>
                    <a:pt x="316892" y="248525"/>
                    <a:pt x="316892" y="308353"/>
                  </a:cubicBezTo>
                  <a:close/>
                  <a:moveTo>
                    <a:pt x="214424" y="217270"/>
                  </a:moveTo>
                  <a:cubicBezTo>
                    <a:pt x="224905" y="217270"/>
                    <a:pt x="233400" y="225765"/>
                    <a:pt x="233400" y="236246"/>
                  </a:cubicBezTo>
                  <a:cubicBezTo>
                    <a:pt x="233400" y="246727"/>
                    <a:pt x="224905" y="255222"/>
                    <a:pt x="214424" y="255222"/>
                  </a:cubicBezTo>
                  <a:lnTo>
                    <a:pt x="159388" y="255222"/>
                  </a:lnTo>
                  <a:lnTo>
                    <a:pt x="159388" y="277044"/>
                  </a:lnTo>
                  <a:lnTo>
                    <a:pt x="175517" y="277044"/>
                  </a:lnTo>
                  <a:cubicBezTo>
                    <a:pt x="175661" y="277044"/>
                    <a:pt x="175806" y="277047"/>
                    <a:pt x="175950" y="277047"/>
                  </a:cubicBezTo>
                  <a:cubicBezTo>
                    <a:pt x="177485" y="277084"/>
                    <a:pt x="191353" y="277607"/>
                    <a:pt x="205400" y="285182"/>
                  </a:cubicBezTo>
                  <a:cubicBezTo>
                    <a:pt x="225287" y="295908"/>
                    <a:pt x="236239" y="315414"/>
                    <a:pt x="236239" y="340100"/>
                  </a:cubicBezTo>
                  <a:cubicBezTo>
                    <a:pt x="236239" y="373167"/>
                    <a:pt x="209799" y="400155"/>
                    <a:pt x="176951" y="401085"/>
                  </a:cubicBezTo>
                  <a:cubicBezTo>
                    <a:pt x="175995" y="401234"/>
                    <a:pt x="175020" y="401334"/>
                    <a:pt x="174019" y="401334"/>
                  </a:cubicBezTo>
                  <a:cubicBezTo>
                    <a:pt x="152935" y="401334"/>
                    <a:pt x="132781" y="389878"/>
                    <a:pt x="121418" y="371440"/>
                  </a:cubicBezTo>
                  <a:cubicBezTo>
                    <a:pt x="115922" y="362519"/>
                    <a:pt x="118697" y="350826"/>
                    <a:pt x="127618" y="345330"/>
                  </a:cubicBezTo>
                  <a:cubicBezTo>
                    <a:pt x="136539" y="339833"/>
                    <a:pt x="148232" y="342609"/>
                    <a:pt x="153728" y="351530"/>
                  </a:cubicBezTo>
                  <a:cubicBezTo>
                    <a:pt x="157879" y="358268"/>
                    <a:pt x="165447" y="362893"/>
                    <a:pt x="172856" y="363338"/>
                  </a:cubicBezTo>
                  <a:cubicBezTo>
                    <a:pt x="173630" y="363242"/>
                    <a:pt x="174412" y="363179"/>
                    <a:pt x="175213" y="363179"/>
                  </a:cubicBezTo>
                  <a:cubicBezTo>
                    <a:pt x="187936" y="363179"/>
                    <a:pt x="198291" y="352824"/>
                    <a:pt x="198291" y="340100"/>
                  </a:cubicBezTo>
                  <a:cubicBezTo>
                    <a:pt x="198291" y="326543"/>
                    <a:pt x="192517" y="321584"/>
                    <a:pt x="188177" y="319034"/>
                  </a:cubicBezTo>
                  <a:cubicBezTo>
                    <a:pt x="182473" y="315680"/>
                    <a:pt x="176176" y="315080"/>
                    <a:pt x="175050" y="314995"/>
                  </a:cubicBezTo>
                  <a:lnTo>
                    <a:pt x="140416" y="314995"/>
                  </a:lnTo>
                  <a:cubicBezTo>
                    <a:pt x="129935" y="314995"/>
                    <a:pt x="121440" y="306500"/>
                    <a:pt x="121440" y="296019"/>
                  </a:cubicBezTo>
                  <a:lnTo>
                    <a:pt x="121440" y="236246"/>
                  </a:lnTo>
                  <a:cubicBezTo>
                    <a:pt x="121440" y="225765"/>
                    <a:pt x="129935" y="217270"/>
                    <a:pt x="140416" y="217270"/>
                  </a:cubicBezTo>
                  <a:close/>
                </a:path>
              </a:pathLst>
            </a:custGeom>
            <a:solidFill>
              <a:schemeClr val="bg1"/>
            </a:solidFill>
            <a:ln w="949" cap="flat">
              <a:noFill/>
              <a:prstDash val="solid"/>
              <a:miter/>
            </a:ln>
          </p:spPr>
          <p:txBody>
            <a:bodyPr rtlCol="0" anchor="ctr"/>
            <a:lstStyle/>
            <a:p>
              <a:endParaRPr lang="en-ID"/>
            </a:p>
          </p:txBody>
        </p:sp>
      </p:grpSp>
      <p:sp>
        <p:nvSpPr>
          <p:cNvPr id="30" name="Grand Title">
            <a:extLst>
              <a:ext uri="{FF2B5EF4-FFF2-40B4-BE49-F238E27FC236}">
                <a16:creationId xmlns:a16="http://schemas.microsoft.com/office/drawing/2014/main" id="{02606474-DD9C-490B-B67E-F256D241AE7B}"/>
              </a:ext>
            </a:extLst>
          </p:cNvPr>
          <p:cNvSpPr txBox="1"/>
          <p:nvPr/>
        </p:nvSpPr>
        <p:spPr>
          <a:xfrm>
            <a:off x="810226" y="1083391"/>
            <a:ext cx="6830770" cy="615553"/>
          </a:xfrm>
          <a:prstGeom prst="rect">
            <a:avLst/>
          </a:prstGeom>
          <a:noFill/>
        </p:spPr>
        <p:txBody>
          <a:bodyPr wrap="square" lIns="0" tIns="0" rIns="0" bIns="0" rtlCol="0" anchor="t" anchorCtr="0">
            <a:spAutoFit/>
          </a:bodyPr>
          <a:lstStyle/>
          <a:p>
            <a:r>
              <a:rPr lang="en-US" sz="4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SKY Hotel </a:t>
            </a:r>
            <a:r>
              <a:rPr lang="en-US" sz="4000" b="1" dirty="0">
                <a:solidFill>
                  <a:srgbClr val="124769"/>
                </a:solidFill>
                <a:latin typeface="Open Sans" panose="020B0606030504020204" pitchFamily="34" charset="0"/>
                <a:ea typeface="Open Sans" panose="020B0606030504020204" pitchFamily="34" charset="0"/>
                <a:cs typeface="Open Sans" panose="020B0606030504020204" pitchFamily="34" charset="0"/>
              </a:rPr>
              <a:t>Management</a:t>
            </a:r>
          </a:p>
        </p:txBody>
      </p:sp>
      <p:sp>
        <p:nvSpPr>
          <p:cNvPr id="32" name="Justify Text Body">
            <a:extLst>
              <a:ext uri="{FF2B5EF4-FFF2-40B4-BE49-F238E27FC236}">
                <a16:creationId xmlns:a16="http://schemas.microsoft.com/office/drawing/2014/main" id="{5086AD03-6CAC-4FC6-BE8D-67D5D934AC11}"/>
              </a:ext>
            </a:extLst>
          </p:cNvPr>
          <p:cNvSpPr txBox="1"/>
          <p:nvPr/>
        </p:nvSpPr>
        <p:spPr>
          <a:xfrm>
            <a:off x="858567" y="1836659"/>
            <a:ext cx="5935393" cy="3770263"/>
          </a:xfrm>
          <a:prstGeom prst="rect">
            <a:avLst/>
          </a:prstGeom>
          <a:noFill/>
        </p:spPr>
        <p:txBody>
          <a:bodyPr wrap="square" lIns="0" tIns="0" rIns="0" bIns="0" rtlCol="0">
            <a:spAutoFit/>
          </a:bodyPr>
          <a:lstStyle/>
          <a:p>
            <a:pPr algn="just">
              <a:lnSpc>
                <a:spcPct val="150000"/>
              </a:lnSpc>
            </a:pPr>
            <a:r>
              <a:rPr lang="en-US" sz="1500" dirty="0">
                <a:solidFill>
                  <a:schemeClr val="bg2">
                    <a:lumMod val="10000"/>
                  </a:schemeClr>
                </a:solidFill>
              </a:rPr>
              <a:t>SKY HOTEL Management (SHM) offers Independent Hotel and Resort management services with offices in Bangkok and Phuket. The services are in the form of a Third Party Operator (“TPO”) whereby SHM manages a hotel / resort property for an owning company, while the property has a franchise, and brand license agreement with an international hotel brand. Often called a White Label or an Independent Hotel Management Company. The TPO management may also be provided to unbranded or owner’s branded properties.  Sky Hotel Management is a subsidiary of “Beacon Sky Hospitality”, which is a hospitality consultancy firm registered in Bangkok, Thailand</a:t>
            </a:r>
          </a:p>
          <a:p>
            <a:pPr algn="just">
              <a:lnSpc>
                <a:spcPct val="150000"/>
              </a:lnSpc>
            </a:pPr>
            <a:endParaRPr lang="en-US" sz="1500" dirty="0">
              <a:solidFill>
                <a:schemeClr val="bg2">
                  <a:lumMod val="10000"/>
                </a:schemeClr>
              </a:solidFill>
            </a:endParaRPr>
          </a:p>
        </p:txBody>
      </p:sp>
      <p:pic>
        <p:nvPicPr>
          <p:cNvPr id="11" name="Picture 4">
            <a:extLst>
              <a:ext uri="{FF2B5EF4-FFF2-40B4-BE49-F238E27FC236}">
                <a16:creationId xmlns:a16="http://schemas.microsoft.com/office/drawing/2014/main" id="{BB70958A-0A19-4BBA-83E7-F785E37AE6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8800" y="228730"/>
            <a:ext cx="994699" cy="188753"/>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a:extLst>
              <a:ext uri="{FF2B5EF4-FFF2-40B4-BE49-F238E27FC236}">
                <a16:creationId xmlns:a16="http://schemas.microsoft.com/office/drawing/2014/main" id="{C15681C9-BC3D-4FAE-AF63-9D40CA9F86DC}"/>
              </a:ext>
            </a:extLst>
          </p:cNvPr>
          <p:cNvGrpSpPr/>
          <p:nvPr/>
        </p:nvGrpSpPr>
        <p:grpSpPr>
          <a:xfrm>
            <a:off x="788951" y="5690818"/>
            <a:ext cx="2704771" cy="312476"/>
            <a:chOff x="8548941" y="3842431"/>
            <a:chExt cx="2704771" cy="312476"/>
          </a:xfrm>
        </p:grpSpPr>
        <p:sp>
          <p:nvSpPr>
            <p:cNvPr id="39" name="Rectangle: Rounded Corners 38">
              <a:extLst>
                <a:ext uri="{FF2B5EF4-FFF2-40B4-BE49-F238E27FC236}">
                  <a16:creationId xmlns:a16="http://schemas.microsoft.com/office/drawing/2014/main" id="{324BEA18-E697-483A-947C-DA77E070185E}"/>
                </a:ext>
              </a:extLst>
            </p:cNvPr>
            <p:cNvSpPr/>
            <p:nvPr/>
          </p:nvSpPr>
          <p:spPr>
            <a:xfrm>
              <a:off x="8548941" y="3842431"/>
              <a:ext cx="2704771" cy="312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1" name="Freeform: Shape 40">
              <a:extLst>
                <a:ext uri="{FF2B5EF4-FFF2-40B4-BE49-F238E27FC236}">
                  <a16:creationId xmlns:a16="http://schemas.microsoft.com/office/drawing/2014/main" id="{7E697EA8-34B3-41F3-B87F-7EBB005A785B}"/>
                </a:ext>
              </a:extLst>
            </p:cNvPr>
            <p:cNvSpPr/>
            <p:nvPr/>
          </p:nvSpPr>
          <p:spPr>
            <a:xfrm>
              <a:off x="10966668" y="3924981"/>
              <a:ext cx="147378" cy="147376"/>
            </a:xfrm>
            <a:custGeom>
              <a:avLst/>
              <a:gdLst>
                <a:gd name="connsiteX0" fmla="*/ 492442 w 981075"/>
                <a:gd name="connsiteY0" fmla="*/ 0 h 981075"/>
                <a:gd name="connsiteX1" fmla="*/ 0 w 981075"/>
                <a:gd name="connsiteY1" fmla="*/ 492443 h 981075"/>
                <a:gd name="connsiteX2" fmla="*/ 492442 w 981075"/>
                <a:gd name="connsiteY2" fmla="*/ 984885 h 981075"/>
                <a:gd name="connsiteX3" fmla="*/ 984885 w 981075"/>
                <a:gd name="connsiteY3" fmla="*/ 492443 h 981075"/>
                <a:gd name="connsiteX4" fmla="*/ 492442 w 981075"/>
                <a:gd name="connsiteY4" fmla="*/ 0 h 981075"/>
                <a:gd name="connsiteX5" fmla="*/ 654368 w 981075"/>
                <a:gd name="connsiteY5" fmla="*/ 535305 h 981075"/>
                <a:gd name="connsiteX6" fmla="*/ 408622 w 981075"/>
                <a:gd name="connsiteY6" fmla="*/ 677228 h 981075"/>
                <a:gd name="connsiteX7" fmla="*/ 318135 w 981075"/>
                <a:gd name="connsiteY7" fmla="*/ 624840 h 981075"/>
                <a:gd name="connsiteX8" fmla="*/ 318135 w 981075"/>
                <a:gd name="connsiteY8" fmla="*/ 340995 h 981075"/>
                <a:gd name="connsiteX9" fmla="*/ 408622 w 981075"/>
                <a:gd name="connsiteY9" fmla="*/ 288608 h 981075"/>
                <a:gd name="connsiteX10" fmla="*/ 654368 w 981075"/>
                <a:gd name="connsiteY10" fmla="*/ 430530 h 981075"/>
                <a:gd name="connsiteX11" fmla="*/ 654368 w 981075"/>
                <a:gd name="connsiteY11" fmla="*/ 53530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075" h="981075">
                  <a:moveTo>
                    <a:pt x="492442" y="0"/>
                  </a:moveTo>
                  <a:cubicBezTo>
                    <a:pt x="220980" y="0"/>
                    <a:pt x="0" y="220028"/>
                    <a:pt x="0" y="492443"/>
                  </a:cubicBezTo>
                  <a:cubicBezTo>
                    <a:pt x="0" y="763905"/>
                    <a:pt x="220027" y="984885"/>
                    <a:pt x="492442" y="984885"/>
                  </a:cubicBezTo>
                  <a:cubicBezTo>
                    <a:pt x="763905" y="984885"/>
                    <a:pt x="984885" y="764858"/>
                    <a:pt x="984885" y="492443"/>
                  </a:cubicBezTo>
                  <a:cubicBezTo>
                    <a:pt x="984885" y="220028"/>
                    <a:pt x="763905" y="0"/>
                    <a:pt x="492442" y="0"/>
                  </a:cubicBezTo>
                  <a:close/>
                  <a:moveTo>
                    <a:pt x="654368" y="535305"/>
                  </a:moveTo>
                  <a:lnTo>
                    <a:pt x="408622" y="677228"/>
                  </a:lnTo>
                  <a:cubicBezTo>
                    <a:pt x="368617" y="700088"/>
                    <a:pt x="318135" y="671513"/>
                    <a:pt x="318135" y="624840"/>
                  </a:cubicBezTo>
                  <a:lnTo>
                    <a:pt x="318135" y="340995"/>
                  </a:lnTo>
                  <a:cubicBezTo>
                    <a:pt x="318135" y="294323"/>
                    <a:pt x="368617" y="264795"/>
                    <a:pt x="408622" y="288608"/>
                  </a:cubicBezTo>
                  <a:lnTo>
                    <a:pt x="654368" y="430530"/>
                  </a:lnTo>
                  <a:cubicBezTo>
                    <a:pt x="694372" y="454343"/>
                    <a:pt x="694372" y="512445"/>
                    <a:pt x="654368" y="535305"/>
                  </a:cubicBezTo>
                  <a:close/>
                </a:path>
              </a:pathLst>
            </a:custGeom>
            <a:solidFill>
              <a:schemeClr val="bg1"/>
            </a:solidFill>
            <a:ln w="9525" cap="flat">
              <a:noFill/>
              <a:prstDash val="solid"/>
              <a:miter/>
            </a:ln>
          </p:spPr>
          <p:txBody>
            <a:bodyPr rtlCol="0" anchor="ctr"/>
            <a:lstStyle/>
            <a:p>
              <a:endParaRPr lang="en-ID"/>
            </a:p>
          </p:txBody>
        </p:sp>
        <p:sp>
          <p:nvSpPr>
            <p:cNvPr id="43" name="TextBox 42">
              <a:extLst>
                <a:ext uri="{FF2B5EF4-FFF2-40B4-BE49-F238E27FC236}">
                  <a16:creationId xmlns:a16="http://schemas.microsoft.com/office/drawing/2014/main" id="{0DDF3C52-2B1C-4E0B-81DC-F6E48F4ECA76}"/>
                </a:ext>
              </a:extLst>
            </p:cNvPr>
            <p:cNvSpPr txBox="1"/>
            <p:nvPr/>
          </p:nvSpPr>
          <p:spPr>
            <a:xfrm>
              <a:off x="8680524" y="3902218"/>
              <a:ext cx="2192909" cy="184666"/>
            </a:xfrm>
            <a:prstGeom prst="rect">
              <a:avLst/>
            </a:prstGeom>
            <a:noFill/>
          </p:spPr>
          <p:txBody>
            <a:bodyPr wrap="none" lIns="0" tIns="0" rIns="0" bIns="0" rtlCol="0">
              <a:spAutoFit/>
            </a:bodyPr>
            <a:lstStyle/>
            <a:p>
              <a:pPr algn="r"/>
              <a:r>
                <a:rPr lang="en-US" sz="1200" b="1" dirty="0">
                  <a:solidFill>
                    <a:schemeClr val="bg1"/>
                  </a:solidFill>
                </a:rPr>
                <a:t>www.beaconskyhospitality.com</a:t>
              </a:r>
              <a:endParaRPr lang="en-ID" sz="1200" b="1" dirty="0">
                <a:solidFill>
                  <a:schemeClr val="bg1"/>
                </a:solidFill>
              </a:endParaRPr>
            </a:p>
          </p:txBody>
        </p:sp>
      </p:grpSp>
    </p:spTree>
    <p:extLst>
      <p:ext uri="{BB962C8B-B14F-4D97-AF65-F5344CB8AC3E}">
        <p14:creationId xmlns:p14="http://schemas.microsoft.com/office/powerpoint/2010/main" val="41311729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strVal val="#ppt_w+.3"/>
                                          </p:val>
                                        </p:tav>
                                        <p:tav tm="100000">
                                          <p:val>
                                            <p:strVal val="#ppt_w"/>
                                          </p:val>
                                        </p:tav>
                                      </p:tavLst>
                                    </p:anim>
                                    <p:anim calcmode="lin" valueType="num">
                                      <p:cBhvr>
                                        <p:cTn id="14" dur="1000" fill="hold"/>
                                        <p:tgtEl>
                                          <p:spTgt spid="32"/>
                                        </p:tgtEl>
                                        <p:attrNameLst>
                                          <p:attrName>ppt_h</p:attrName>
                                        </p:attrNameLst>
                                      </p:cBhvr>
                                      <p:tavLst>
                                        <p:tav tm="0">
                                          <p:val>
                                            <p:strVal val="#ppt_h"/>
                                          </p:val>
                                        </p:tav>
                                        <p:tav tm="100000">
                                          <p:val>
                                            <p:strVal val="#ppt_h"/>
                                          </p:val>
                                        </p:tav>
                                      </p:tavLst>
                                    </p:anim>
                                    <p:animEffect transition="in" filter="fade">
                                      <p:cBhvr>
                                        <p:cTn id="15" dur="1000"/>
                                        <p:tgtEl>
                                          <p:spTgt spid="32"/>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1000" fill="hold"/>
                                        <p:tgtEl>
                                          <p:spTgt spid="36"/>
                                        </p:tgtEl>
                                        <p:attrNameLst>
                                          <p:attrName>ppt_w</p:attrName>
                                        </p:attrNameLst>
                                      </p:cBhvr>
                                      <p:tavLst>
                                        <p:tav tm="0">
                                          <p:val>
                                            <p:strVal val="#ppt_w+.3"/>
                                          </p:val>
                                        </p:tav>
                                        <p:tav tm="100000">
                                          <p:val>
                                            <p:strVal val="#ppt_w"/>
                                          </p:val>
                                        </p:tav>
                                      </p:tavLst>
                                    </p:anim>
                                    <p:anim calcmode="lin" valueType="num">
                                      <p:cBhvr>
                                        <p:cTn id="20" dur="1000" fill="hold"/>
                                        <p:tgtEl>
                                          <p:spTgt spid="36"/>
                                        </p:tgtEl>
                                        <p:attrNameLst>
                                          <p:attrName>ppt_h</p:attrName>
                                        </p:attrNameLst>
                                      </p:cBhvr>
                                      <p:tavLst>
                                        <p:tav tm="0">
                                          <p:val>
                                            <p:strVal val="#ppt_h"/>
                                          </p:val>
                                        </p:tav>
                                        <p:tav tm="100000">
                                          <p:val>
                                            <p:strVal val="#ppt_h"/>
                                          </p:val>
                                        </p:tav>
                                      </p:tavLst>
                                    </p:anim>
                                    <p:animEffect transition="in" filter="fade">
                                      <p:cBhvr>
                                        <p:cTn id="21" dur="1000"/>
                                        <p:tgtEl>
                                          <p:spTgt spid="36"/>
                                        </p:tgtEl>
                                      </p:cBhvr>
                                    </p:animEffect>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strVal val="#ppt_w+.3"/>
                                          </p:val>
                                        </p:tav>
                                        <p:tav tm="100000">
                                          <p:val>
                                            <p:strVal val="#ppt_w"/>
                                          </p:val>
                                        </p:tav>
                                      </p:tavLst>
                                    </p:anim>
                                    <p:anim calcmode="lin" valueType="num">
                                      <p:cBhvr>
                                        <p:cTn id="26" dur="1000" fill="hold"/>
                                        <p:tgtEl>
                                          <p:spTgt spid="20"/>
                                        </p:tgtEl>
                                        <p:attrNameLst>
                                          <p:attrName>ppt_h</p:attrName>
                                        </p:attrNameLst>
                                      </p:cBhvr>
                                      <p:tavLst>
                                        <p:tav tm="0">
                                          <p:val>
                                            <p:strVal val="#ppt_h"/>
                                          </p:val>
                                        </p:tav>
                                        <p:tav tm="100000">
                                          <p:val>
                                            <p:strVal val="#ppt_h"/>
                                          </p:val>
                                        </p:tav>
                                      </p:tavLst>
                                    </p:anim>
                                    <p:animEffect transition="in" filter="fade">
                                      <p:cBhvr>
                                        <p:cTn id="27" dur="1000"/>
                                        <p:tgtEl>
                                          <p:spTgt spid="20"/>
                                        </p:tgtEl>
                                      </p:cBhvr>
                                    </p:animEffect>
                                  </p:child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strVal val="#ppt_w+.3"/>
                                          </p:val>
                                        </p:tav>
                                        <p:tav tm="100000">
                                          <p:val>
                                            <p:strVal val="#ppt_w"/>
                                          </p:val>
                                        </p:tav>
                                      </p:tavLst>
                                    </p:anim>
                                    <p:anim calcmode="lin" valueType="num">
                                      <p:cBhvr>
                                        <p:cTn id="32" dur="1000" fill="hold"/>
                                        <p:tgtEl>
                                          <p:spTgt spid="21"/>
                                        </p:tgtEl>
                                        <p:attrNameLst>
                                          <p:attrName>ppt_h</p:attrName>
                                        </p:attrNameLst>
                                      </p:cBhvr>
                                      <p:tavLst>
                                        <p:tav tm="0">
                                          <p:val>
                                            <p:strVal val="#ppt_h"/>
                                          </p:val>
                                        </p:tav>
                                        <p:tav tm="100000">
                                          <p:val>
                                            <p:strVal val="#ppt_h"/>
                                          </p:val>
                                        </p:tav>
                                      </p:tavLst>
                                    </p:anim>
                                    <p:animEffect transition="in" filter="fade">
                                      <p:cBhvr>
                                        <p:cTn id="33" dur="1000"/>
                                        <p:tgtEl>
                                          <p:spTgt spid="21"/>
                                        </p:tgtEl>
                                      </p:cBhvr>
                                    </p:animEffect>
                                  </p:childTnLst>
                                </p:cTn>
                              </p:par>
                            </p:childTnLst>
                          </p:cTn>
                        </p:par>
                        <p:par>
                          <p:cTn id="34" fill="hold">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strVal val="#ppt_w+.3"/>
                                          </p:val>
                                        </p:tav>
                                        <p:tav tm="100000">
                                          <p:val>
                                            <p:strVal val="#ppt_w"/>
                                          </p:val>
                                        </p:tav>
                                      </p:tavLst>
                                    </p:anim>
                                    <p:anim calcmode="lin" valueType="num">
                                      <p:cBhvr>
                                        <p:cTn id="38" dur="1000" fill="hold"/>
                                        <p:tgtEl>
                                          <p:spTgt spid="26"/>
                                        </p:tgtEl>
                                        <p:attrNameLst>
                                          <p:attrName>ppt_h</p:attrName>
                                        </p:attrNameLst>
                                      </p:cBhvr>
                                      <p:tavLst>
                                        <p:tav tm="0">
                                          <p:val>
                                            <p:strVal val="#ppt_h"/>
                                          </p:val>
                                        </p:tav>
                                        <p:tav tm="100000">
                                          <p:val>
                                            <p:strVal val="#ppt_h"/>
                                          </p:val>
                                        </p:tav>
                                      </p:tavLst>
                                    </p:anim>
                                    <p:animEffect transition="in" filter="fade">
                                      <p:cBhvr>
                                        <p:cTn id="39" dur="1000"/>
                                        <p:tgtEl>
                                          <p:spTgt spid="26"/>
                                        </p:tgtEl>
                                      </p:cBhvr>
                                    </p:animEffect>
                                  </p:childTnLst>
                                </p:cTn>
                              </p:par>
                            </p:childTnLst>
                          </p:cTn>
                        </p:par>
                        <p:par>
                          <p:cTn id="40" fill="hold">
                            <p:stCondLst>
                              <p:cond delay="6000"/>
                            </p:stCondLst>
                            <p:childTnLst>
                              <p:par>
                                <p:cTn id="41" presetID="50" presetClass="entr" presetSubtype="0" decel="10000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ppt_w</p:attrName>
                                        </p:attrNameLst>
                                      </p:cBhvr>
                                      <p:tavLst>
                                        <p:tav tm="0">
                                          <p:val>
                                            <p:strVal val="#ppt_w+.3"/>
                                          </p:val>
                                        </p:tav>
                                        <p:tav tm="100000">
                                          <p:val>
                                            <p:strVal val="#ppt_w"/>
                                          </p:val>
                                        </p:tav>
                                      </p:tavLst>
                                    </p:anim>
                                    <p:anim calcmode="lin" valueType="num">
                                      <p:cBhvr>
                                        <p:cTn id="44" dur="1000" fill="hold"/>
                                        <p:tgtEl>
                                          <p:spTgt spid="27"/>
                                        </p:tgtEl>
                                        <p:attrNameLst>
                                          <p:attrName>ppt_h</p:attrName>
                                        </p:attrNameLst>
                                      </p:cBhvr>
                                      <p:tavLst>
                                        <p:tav tm="0">
                                          <p:val>
                                            <p:strVal val="#ppt_h"/>
                                          </p:val>
                                        </p:tav>
                                        <p:tav tm="100000">
                                          <p:val>
                                            <p:strVal val="#ppt_h"/>
                                          </p:val>
                                        </p:tav>
                                      </p:tavLst>
                                    </p:anim>
                                    <p:animEffect transition="in" filter="fade">
                                      <p:cBhvr>
                                        <p:cTn id="4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124769"/>
            </a:gs>
          </a:gsLst>
          <a:lin ang="3600000" scaled="0"/>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EBC01AC-4C12-4E48-8262-9D8258E9105F}"/>
              </a:ext>
            </a:extLst>
          </p:cNvPr>
          <p:cNvGrpSpPr/>
          <p:nvPr/>
        </p:nvGrpSpPr>
        <p:grpSpPr>
          <a:xfrm>
            <a:off x="117194" y="153043"/>
            <a:ext cx="1542538" cy="142460"/>
            <a:chOff x="117194" y="153043"/>
            <a:chExt cx="1542538" cy="142460"/>
          </a:xfrm>
          <a:solidFill>
            <a:schemeClr val="bg1"/>
          </a:solidFill>
        </p:grpSpPr>
        <p:sp>
          <p:nvSpPr>
            <p:cNvPr id="5" name="PpHeader">
              <a:extLst>
                <a:ext uri="{FF2B5EF4-FFF2-40B4-BE49-F238E27FC236}">
                  <a16:creationId xmlns:a16="http://schemas.microsoft.com/office/drawing/2014/main" id="{6F629514-375E-4B57-9060-B3A4B2CEA3A0}"/>
                </a:ext>
              </a:extLst>
            </p:cNvPr>
            <p:cNvSpPr/>
            <p:nvPr/>
          </p:nvSpPr>
          <p:spPr>
            <a:xfrm>
              <a:off x="117194" y="153043"/>
              <a:ext cx="239163" cy="142460"/>
            </a:xfrm>
            <a:custGeom>
              <a:avLst/>
              <a:gdLst>
                <a:gd name="connsiteX0" fmla="*/ 232966 w 249725"/>
                <a:gd name="connsiteY0" fmla="*/ 82125 h 142460"/>
                <a:gd name="connsiteX1" fmla="*/ 15084 w 249725"/>
                <a:gd name="connsiteY1" fmla="*/ 82125 h 142460"/>
                <a:gd name="connsiteX2" fmla="*/ 0 w 249725"/>
                <a:gd name="connsiteY2" fmla="*/ 67040 h 142460"/>
                <a:gd name="connsiteX3" fmla="*/ 15084 w 249725"/>
                <a:gd name="connsiteY3" fmla="*/ 50280 h 142460"/>
                <a:gd name="connsiteX4" fmla="*/ 232966 w 249725"/>
                <a:gd name="connsiteY4" fmla="*/ 50280 h 142460"/>
                <a:gd name="connsiteX5" fmla="*/ 248050 w 249725"/>
                <a:gd name="connsiteY5" fmla="*/ 65364 h 142460"/>
                <a:gd name="connsiteX6" fmla="*/ 232966 w 249725"/>
                <a:gd name="connsiteY6" fmla="*/ 82125 h 142460"/>
                <a:gd name="connsiteX7" fmla="*/ 232966 w 249725"/>
                <a:gd name="connsiteY7" fmla="*/ 30168 h 142460"/>
                <a:gd name="connsiteX8" fmla="*/ 248050 w 249725"/>
                <a:gd name="connsiteY8" fmla="*/ 15084 h 142460"/>
                <a:gd name="connsiteX9" fmla="*/ 232966 w 249725"/>
                <a:gd name="connsiteY9" fmla="*/ 0 h 142460"/>
                <a:gd name="connsiteX10" fmla="*/ 15084 w 249725"/>
                <a:gd name="connsiteY10" fmla="*/ 0 h 142460"/>
                <a:gd name="connsiteX11" fmla="*/ 0 w 249725"/>
                <a:gd name="connsiteY11" fmla="*/ 15084 h 142460"/>
                <a:gd name="connsiteX12" fmla="*/ 15084 w 249725"/>
                <a:gd name="connsiteY12" fmla="*/ 30168 h 142460"/>
                <a:gd name="connsiteX13" fmla="*/ 232966 w 249725"/>
                <a:gd name="connsiteY13" fmla="*/ 30168 h 142460"/>
                <a:gd name="connsiteX14" fmla="*/ 179333 w 249725"/>
                <a:gd name="connsiteY14" fmla="*/ 127377 h 142460"/>
                <a:gd name="connsiteX15" fmla="*/ 164249 w 249725"/>
                <a:gd name="connsiteY15" fmla="*/ 112293 h 142460"/>
                <a:gd name="connsiteX16" fmla="*/ 15084 w 249725"/>
                <a:gd name="connsiteY16" fmla="*/ 112293 h 142460"/>
                <a:gd name="connsiteX17" fmla="*/ 0 w 249725"/>
                <a:gd name="connsiteY17" fmla="*/ 127377 h 142460"/>
                <a:gd name="connsiteX18" fmla="*/ 15084 w 249725"/>
                <a:gd name="connsiteY18" fmla="*/ 142461 h 142460"/>
                <a:gd name="connsiteX19" fmla="*/ 164249 w 249725"/>
                <a:gd name="connsiteY19" fmla="*/ 142461 h 142460"/>
                <a:gd name="connsiteX20" fmla="*/ 179333 w 249725"/>
                <a:gd name="connsiteY20" fmla="*/ 127377 h 142460"/>
                <a:gd name="connsiteX21" fmla="*/ 249726 w 249725"/>
                <a:gd name="connsiteY21" fmla="*/ 127377 h 142460"/>
                <a:gd name="connsiteX22" fmla="*/ 234642 w 249725"/>
                <a:gd name="connsiteY22" fmla="*/ 112293 h 142460"/>
                <a:gd name="connsiteX23" fmla="*/ 209502 w 249725"/>
                <a:gd name="connsiteY23" fmla="*/ 112293 h 142460"/>
                <a:gd name="connsiteX24" fmla="*/ 194418 w 249725"/>
                <a:gd name="connsiteY24" fmla="*/ 127377 h 142460"/>
                <a:gd name="connsiteX25" fmla="*/ 209502 w 249725"/>
                <a:gd name="connsiteY25" fmla="*/ 142461 h 142460"/>
                <a:gd name="connsiteX26" fmla="*/ 234642 w 249725"/>
                <a:gd name="connsiteY26" fmla="*/ 142461 h 142460"/>
                <a:gd name="connsiteX27" fmla="*/ 249726 w 249725"/>
                <a:gd name="connsiteY27" fmla="*/ 127377 h 14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9725" h="142460">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600">
                <a:solidFill>
                  <a:schemeClr val="lt1"/>
                </a:solidFill>
              </a:endParaRPr>
            </a:p>
          </p:txBody>
        </p:sp>
        <p:grpSp>
          <p:nvGrpSpPr>
            <p:cNvPr id="6" name="Group 5">
              <a:extLst>
                <a:ext uri="{FF2B5EF4-FFF2-40B4-BE49-F238E27FC236}">
                  <a16:creationId xmlns:a16="http://schemas.microsoft.com/office/drawing/2014/main" id="{FA94D2BC-CF69-449F-A46E-DBCF446AF40A}"/>
                </a:ext>
              </a:extLst>
            </p:cNvPr>
            <p:cNvGrpSpPr/>
            <p:nvPr/>
          </p:nvGrpSpPr>
          <p:grpSpPr>
            <a:xfrm>
              <a:off x="670098" y="159543"/>
              <a:ext cx="989634" cy="135576"/>
              <a:chOff x="670098" y="159543"/>
              <a:chExt cx="989634" cy="135576"/>
            </a:xfrm>
            <a:grpFill/>
          </p:grpSpPr>
          <p:sp>
            <p:nvSpPr>
              <p:cNvPr id="7" name="Icon 1">
                <a:extLst>
                  <a:ext uri="{FF2B5EF4-FFF2-40B4-BE49-F238E27FC236}">
                    <a16:creationId xmlns:a16="http://schemas.microsoft.com/office/drawing/2014/main" id="{0173D92E-0C9F-410D-89D6-664065527BBE}"/>
                  </a:ext>
                </a:extLst>
              </p:cNvPr>
              <p:cNvSpPr/>
              <p:nvPr/>
            </p:nvSpPr>
            <p:spPr>
              <a:xfrm>
                <a:off x="670098" y="159543"/>
                <a:ext cx="135576" cy="135576"/>
              </a:xfrm>
              <a:custGeom>
                <a:avLst/>
                <a:gdLst>
                  <a:gd name="connsiteX0" fmla="*/ 466799 w 485775"/>
                  <a:gd name="connsiteY0" fmla="*/ 333970 h 485775"/>
                  <a:gd name="connsiteX1" fmla="*/ 485775 w 485775"/>
                  <a:gd name="connsiteY1" fmla="*/ 314995 h 485775"/>
                  <a:gd name="connsiteX2" fmla="*/ 485775 w 485775"/>
                  <a:gd name="connsiteY2" fmla="*/ 75902 h 485775"/>
                  <a:gd name="connsiteX3" fmla="*/ 409873 w 485775"/>
                  <a:gd name="connsiteY3" fmla="*/ 0 h 485775"/>
                  <a:gd name="connsiteX4" fmla="*/ 75902 w 485775"/>
                  <a:gd name="connsiteY4" fmla="*/ 0 h 485775"/>
                  <a:gd name="connsiteX5" fmla="*/ 0 w 485775"/>
                  <a:gd name="connsiteY5" fmla="*/ 75902 h 485775"/>
                  <a:gd name="connsiteX6" fmla="*/ 0 w 485775"/>
                  <a:gd name="connsiteY6" fmla="*/ 409873 h 485775"/>
                  <a:gd name="connsiteX7" fmla="*/ 75902 w 485775"/>
                  <a:gd name="connsiteY7" fmla="*/ 485775 h 485775"/>
                  <a:gd name="connsiteX8" fmla="*/ 409873 w 485775"/>
                  <a:gd name="connsiteY8" fmla="*/ 485775 h 485775"/>
                  <a:gd name="connsiteX9" fmla="*/ 485775 w 485775"/>
                  <a:gd name="connsiteY9" fmla="*/ 409873 h 485775"/>
                  <a:gd name="connsiteX10" fmla="*/ 466799 w 485775"/>
                  <a:gd name="connsiteY10" fmla="*/ 390897 h 485775"/>
                  <a:gd name="connsiteX11" fmla="*/ 447824 w 485775"/>
                  <a:gd name="connsiteY11" fmla="*/ 409873 h 485775"/>
                  <a:gd name="connsiteX12" fmla="*/ 409873 w 485775"/>
                  <a:gd name="connsiteY12" fmla="*/ 447824 h 485775"/>
                  <a:gd name="connsiteX13" fmla="*/ 316892 w 485775"/>
                  <a:gd name="connsiteY13" fmla="*/ 447824 h 485775"/>
                  <a:gd name="connsiteX14" fmla="*/ 316892 w 485775"/>
                  <a:gd name="connsiteY14" fmla="*/ 309302 h 485775"/>
                  <a:gd name="connsiteX15" fmla="*/ 360810 w 485775"/>
                  <a:gd name="connsiteY15" fmla="*/ 309302 h 485775"/>
                  <a:gd name="connsiteX16" fmla="*/ 379653 w 485775"/>
                  <a:gd name="connsiteY16" fmla="*/ 292595 h 485775"/>
                  <a:gd name="connsiteX17" fmla="*/ 382165 w 485775"/>
                  <a:gd name="connsiteY17" fmla="*/ 271722 h 485775"/>
                  <a:gd name="connsiteX18" fmla="*/ 363323 w 485775"/>
                  <a:gd name="connsiteY18" fmla="*/ 250478 h 485775"/>
                  <a:gd name="connsiteX19" fmla="*/ 316892 w 485775"/>
                  <a:gd name="connsiteY19" fmla="*/ 250478 h 485775"/>
                  <a:gd name="connsiteX20" fmla="*/ 316892 w 485775"/>
                  <a:gd name="connsiteY20" fmla="*/ 186910 h 485775"/>
                  <a:gd name="connsiteX21" fmla="*/ 345356 w 485775"/>
                  <a:gd name="connsiteY21" fmla="*/ 158446 h 485775"/>
                  <a:gd name="connsiteX22" fmla="*/ 369075 w 485775"/>
                  <a:gd name="connsiteY22" fmla="*/ 158446 h 485775"/>
                  <a:gd name="connsiteX23" fmla="*/ 388051 w 485775"/>
                  <a:gd name="connsiteY23" fmla="*/ 139471 h 485775"/>
                  <a:gd name="connsiteX24" fmla="*/ 388051 w 485775"/>
                  <a:gd name="connsiteY24" fmla="*/ 120276 h 485775"/>
                  <a:gd name="connsiteX25" fmla="*/ 371036 w 485775"/>
                  <a:gd name="connsiteY25" fmla="*/ 101401 h 485775"/>
                  <a:gd name="connsiteX26" fmla="*/ 345356 w 485775"/>
                  <a:gd name="connsiteY26" fmla="*/ 99622 h 485775"/>
                  <a:gd name="connsiteX27" fmla="*/ 284500 w 485775"/>
                  <a:gd name="connsiteY27" fmla="*/ 125231 h 485775"/>
                  <a:gd name="connsiteX28" fmla="*/ 258068 w 485775"/>
                  <a:gd name="connsiteY28" fmla="*/ 187076 h 485775"/>
                  <a:gd name="connsiteX29" fmla="*/ 258068 w 485775"/>
                  <a:gd name="connsiteY29" fmla="*/ 250478 h 485775"/>
                  <a:gd name="connsiteX30" fmla="*/ 215373 w 485775"/>
                  <a:gd name="connsiteY30" fmla="*/ 250478 h 485775"/>
                  <a:gd name="connsiteX31" fmla="*/ 196397 w 485775"/>
                  <a:gd name="connsiteY31" fmla="*/ 269453 h 485775"/>
                  <a:gd name="connsiteX32" fmla="*/ 196397 w 485775"/>
                  <a:gd name="connsiteY32" fmla="*/ 290326 h 485775"/>
                  <a:gd name="connsiteX33" fmla="*/ 215373 w 485775"/>
                  <a:gd name="connsiteY33" fmla="*/ 309302 h 485775"/>
                  <a:gd name="connsiteX34" fmla="*/ 258068 w 485775"/>
                  <a:gd name="connsiteY34" fmla="*/ 309302 h 485775"/>
                  <a:gd name="connsiteX35" fmla="*/ 258068 w 485775"/>
                  <a:gd name="connsiteY35" fmla="*/ 447824 h 485775"/>
                  <a:gd name="connsiteX36" fmla="*/ 75902 w 485775"/>
                  <a:gd name="connsiteY36" fmla="*/ 447824 h 485775"/>
                  <a:gd name="connsiteX37" fmla="*/ 37951 w 485775"/>
                  <a:gd name="connsiteY37" fmla="*/ 409873 h 485775"/>
                  <a:gd name="connsiteX38" fmla="*/ 37951 w 485775"/>
                  <a:gd name="connsiteY38" fmla="*/ 75902 h 485775"/>
                  <a:gd name="connsiteX39" fmla="*/ 75902 w 485775"/>
                  <a:gd name="connsiteY39" fmla="*/ 37951 h 485775"/>
                  <a:gd name="connsiteX40" fmla="*/ 409873 w 485775"/>
                  <a:gd name="connsiteY40" fmla="*/ 37951 h 485775"/>
                  <a:gd name="connsiteX41" fmla="*/ 447824 w 485775"/>
                  <a:gd name="connsiteY41" fmla="*/ 75902 h 485775"/>
                  <a:gd name="connsiteX42" fmla="*/ 447824 w 485775"/>
                  <a:gd name="connsiteY42" fmla="*/ 314995 h 485775"/>
                  <a:gd name="connsiteX43" fmla="*/ 466799 w 485775"/>
                  <a:gd name="connsiteY43" fmla="*/ 33397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5775" h="485775">
                    <a:moveTo>
                      <a:pt x="466799" y="333970"/>
                    </a:moveTo>
                    <a:cubicBezTo>
                      <a:pt x="477280" y="333970"/>
                      <a:pt x="485775" y="325476"/>
                      <a:pt x="485775" y="314995"/>
                    </a:cubicBezTo>
                    <a:lnTo>
                      <a:pt x="485775" y="75902"/>
                    </a:lnTo>
                    <a:cubicBezTo>
                      <a:pt x="485775" y="34049"/>
                      <a:pt x="451726" y="0"/>
                      <a:pt x="409873" y="0"/>
                    </a:cubicBezTo>
                    <a:lnTo>
                      <a:pt x="75902" y="0"/>
                    </a:lnTo>
                    <a:cubicBezTo>
                      <a:pt x="34049" y="0"/>
                      <a:pt x="0" y="34049"/>
                      <a:pt x="0" y="75902"/>
                    </a:cubicBezTo>
                    <a:lnTo>
                      <a:pt x="0" y="409873"/>
                    </a:lnTo>
                    <a:cubicBezTo>
                      <a:pt x="0" y="451726"/>
                      <a:pt x="34049" y="485775"/>
                      <a:pt x="75902" y="485775"/>
                    </a:cubicBezTo>
                    <a:lnTo>
                      <a:pt x="409873" y="485775"/>
                    </a:lnTo>
                    <a:cubicBezTo>
                      <a:pt x="451726" y="485775"/>
                      <a:pt x="485775" y="451726"/>
                      <a:pt x="485775" y="409873"/>
                    </a:cubicBezTo>
                    <a:cubicBezTo>
                      <a:pt x="485775" y="399392"/>
                      <a:pt x="477280" y="390897"/>
                      <a:pt x="466799" y="390897"/>
                    </a:cubicBezTo>
                    <a:cubicBezTo>
                      <a:pt x="456318" y="390897"/>
                      <a:pt x="447824" y="399392"/>
                      <a:pt x="447824" y="409873"/>
                    </a:cubicBezTo>
                    <a:cubicBezTo>
                      <a:pt x="447824" y="430798"/>
                      <a:pt x="430798" y="447824"/>
                      <a:pt x="409873" y="447824"/>
                    </a:cubicBezTo>
                    <a:lnTo>
                      <a:pt x="316892" y="447824"/>
                    </a:lnTo>
                    <a:lnTo>
                      <a:pt x="316892" y="309302"/>
                    </a:lnTo>
                    <a:lnTo>
                      <a:pt x="360810" y="309302"/>
                    </a:lnTo>
                    <a:cubicBezTo>
                      <a:pt x="370413" y="309302"/>
                      <a:pt x="378504" y="302127"/>
                      <a:pt x="379653" y="292595"/>
                    </a:cubicBezTo>
                    <a:lnTo>
                      <a:pt x="382165" y="271722"/>
                    </a:lnTo>
                    <a:cubicBezTo>
                      <a:pt x="383522" y="260425"/>
                      <a:pt x="374705" y="250478"/>
                      <a:pt x="363323" y="250478"/>
                    </a:cubicBezTo>
                    <a:lnTo>
                      <a:pt x="316892" y="250478"/>
                    </a:lnTo>
                    <a:lnTo>
                      <a:pt x="316892" y="186910"/>
                    </a:lnTo>
                    <a:cubicBezTo>
                      <a:pt x="316892" y="171188"/>
                      <a:pt x="329634" y="158446"/>
                      <a:pt x="345356" y="158446"/>
                    </a:cubicBezTo>
                    <a:lnTo>
                      <a:pt x="369075" y="158446"/>
                    </a:lnTo>
                    <a:cubicBezTo>
                      <a:pt x="379556" y="158446"/>
                      <a:pt x="388051" y="149952"/>
                      <a:pt x="388051" y="139471"/>
                    </a:cubicBezTo>
                    <a:lnTo>
                      <a:pt x="388051" y="120276"/>
                    </a:lnTo>
                    <a:cubicBezTo>
                      <a:pt x="388051" y="110555"/>
                      <a:pt x="380709" y="102387"/>
                      <a:pt x="371036" y="101401"/>
                    </a:cubicBezTo>
                    <a:cubicBezTo>
                      <a:pt x="361415" y="100422"/>
                      <a:pt x="351234" y="99622"/>
                      <a:pt x="345356" y="99622"/>
                    </a:cubicBezTo>
                    <a:cubicBezTo>
                      <a:pt x="323226" y="99622"/>
                      <a:pt x="301045" y="108958"/>
                      <a:pt x="284500" y="125231"/>
                    </a:cubicBezTo>
                    <a:cubicBezTo>
                      <a:pt x="267456" y="141998"/>
                      <a:pt x="258068" y="163961"/>
                      <a:pt x="258068" y="187076"/>
                    </a:cubicBezTo>
                    <a:lnTo>
                      <a:pt x="258068" y="250478"/>
                    </a:lnTo>
                    <a:lnTo>
                      <a:pt x="215373" y="250478"/>
                    </a:lnTo>
                    <a:cubicBezTo>
                      <a:pt x="204892" y="250478"/>
                      <a:pt x="196397" y="258972"/>
                      <a:pt x="196397" y="269453"/>
                    </a:cubicBezTo>
                    <a:lnTo>
                      <a:pt x="196397" y="290326"/>
                    </a:lnTo>
                    <a:cubicBezTo>
                      <a:pt x="196397" y="300808"/>
                      <a:pt x="204892" y="309302"/>
                      <a:pt x="215373" y="309302"/>
                    </a:cubicBezTo>
                    <a:lnTo>
                      <a:pt x="258068" y="309302"/>
                    </a:lnTo>
                    <a:lnTo>
                      <a:pt x="258068" y="447824"/>
                    </a:lnTo>
                    <a:lnTo>
                      <a:pt x="75902" y="447824"/>
                    </a:lnTo>
                    <a:cubicBezTo>
                      <a:pt x="54977" y="447824"/>
                      <a:pt x="37951" y="430798"/>
                      <a:pt x="37951" y="409873"/>
                    </a:cubicBezTo>
                    <a:lnTo>
                      <a:pt x="37951" y="75902"/>
                    </a:lnTo>
                    <a:cubicBezTo>
                      <a:pt x="37951" y="54977"/>
                      <a:pt x="54977" y="37951"/>
                      <a:pt x="75902" y="37951"/>
                    </a:cubicBezTo>
                    <a:lnTo>
                      <a:pt x="409873" y="37951"/>
                    </a:lnTo>
                    <a:cubicBezTo>
                      <a:pt x="430798" y="37951"/>
                      <a:pt x="447824" y="54977"/>
                      <a:pt x="447824" y="75902"/>
                    </a:cubicBezTo>
                    <a:lnTo>
                      <a:pt x="447824" y="314995"/>
                    </a:lnTo>
                    <a:cubicBezTo>
                      <a:pt x="447824" y="325476"/>
                      <a:pt x="456318" y="333970"/>
                      <a:pt x="466799" y="333970"/>
                    </a:cubicBezTo>
                    <a:close/>
                  </a:path>
                </a:pathLst>
              </a:custGeom>
              <a:grpFill/>
              <a:ln w="949" cap="flat">
                <a:noFill/>
                <a:prstDash val="solid"/>
                <a:miter/>
              </a:ln>
            </p:spPr>
            <p:txBody>
              <a:bodyPr rtlCol="0" anchor="ctr"/>
              <a:lstStyle/>
              <a:p>
                <a:endParaRPr lang="en-ID" sz="1600"/>
              </a:p>
            </p:txBody>
          </p:sp>
          <p:sp>
            <p:nvSpPr>
              <p:cNvPr id="8" name="Icon 5">
                <a:extLst>
                  <a:ext uri="{FF2B5EF4-FFF2-40B4-BE49-F238E27FC236}">
                    <a16:creationId xmlns:a16="http://schemas.microsoft.com/office/drawing/2014/main" id="{66DB2A28-4EB2-493B-BA7C-8AF2B1F3D61D}"/>
                  </a:ext>
                </a:extLst>
              </p:cNvPr>
              <p:cNvSpPr/>
              <p:nvPr/>
            </p:nvSpPr>
            <p:spPr>
              <a:xfrm>
                <a:off x="1524160" y="159543"/>
                <a:ext cx="135572" cy="135576"/>
              </a:xfrm>
              <a:custGeom>
                <a:avLst/>
                <a:gdLst>
                  <a:gd name="connsiteX0" fmla="*/ 247668 w 485756"/>
                  <a:gd name="connsiteY0" fmla="*/ 485774 h 485773"/>
                  <a:gd name="connsiteX1" fmla="*/ 242832 w 485756"/>
                  <a:gd name="connsiteY1" fmla="*/ 485766 h 485773"/>
                  <a:gd name="connsiteX2" fmla="*/ 135357 w 485756"/>
                  <a:gd name="connsiteY2" fmla="*/ 482809 h 485773"/>
                  <a:gd name="connsiteX3" fmla="*/ 52546 w 485756"/>
                  <a:gd name="connsiteY3" fmla="*/ 451462 h 485773"/>
                  <a:gd name="connsiteX4" fmla="*/ 7879 w 485756"/>
                  <a:gd name="connsiteY4" fmla="*/ 379351 h 485773"/>
                  <a:gd name="connsiteX5" fmla="*/ 549 w 485756"/>
                  <a:gd name="connsiteY5" fmla="*/ 303048 h 485773"/>
                  <a:gd name="connsiteX6" fmla="*/ 0 w 485756"/>
                  <a:gd name="connsiteY6" fmla="*/ 242931 h 485773"/>
                  <a:gd name="connsiteX7" fmla="*/ 549 w 485756"/>
                  <a:gd name="connsiteY7" fmla="*/ 182724 h 485773"/>
                  <a:gd name="connsiteX8" fmla="*/ 7879 w 485756"/>
                  <a:gd name="connsiteY8" fmla="*/ 106421 h 485773"/>
                  <a:gd name="connsiteX9" fmla="*/ 52546 w 485756"/>
                  <a:gd name="connsiteY9" fmla="*/ 34310 h 485773"/>
                  <a:gd name="connsiteX10" fmla="*/ 135360 w 485756"/>
                  <a:gd name="connsiteY10" fmla="*/ 2964 h 485773"/>
                  <a:gd name="connsiteX11" fmla="*/ 242925 w 485756"/>
                  <a:gd name="connsiteY11" fmla="*/ 6 h 485773"/>
                  <a:gd name="connsiteX12" fmla="*/ 350400 w 485756"/>
                  <a:gd name="connsiteY12" fmla="*/ 2964 h 485773"/>
                  <a:gd name="connsiteX13" fmla="*/ 433210 w 485756"/>
                  <a:gd name="connsiteY13" fmla="*/ 34310 h 485773"/>
                  <a:gd name="connsiteX14" fmla="*/ 477877 w 485756"/>
                  <a:gd name="connsiteY14" fmla="*/ 106421 h 485773"/>
                  <a:gd name="connsiteX15" fmla="*/ 485208 w 485756"/>
                  <a:gd name="connsiteY15" fmla="*/ 182724 h 485773"/>
                  <a:gd name="connsiteX16" fmla="*/ 485756 w 485756"/>
                  <a:gd name="connsiteY16" fmla="*/ 242842 h 485773"/>
                  <a:gd name="connsiteX17" fmla="*/ 485208 w 485756"/>
                  <a:gd name="connsiteY17" fmla="*/ 303048 h 485773"/>
                  <a:gd name="connsiteX18" fmla="*/ 465977 w 485756"/>
                  <a:gd name="connsiteY18" fmla="*/ 321765 h 485773"/>
                  <a:gd name="connsiteX19" fmla="*/ 447261 w 485756"/>
                  <a:gd name="connsiteY19" fmla="*/ 302530 h 485773"/>
                  <a:gd name="connsiteX20" fmla="*/ 447805 w 485756"/>
                  <a:gd name="connsiteY20" fmla="*/ 242842 h 485773"/>
                  <a:gd name="connsiteX21" fmla="*/ 447261 w 485756"/>
                  <a:gd name="connsiteY21" fmla="*/ 183243 h 485773"/>
                  <a:gd name="connsiteX22" fmla="*/ 441105 w 485756"/>
                  <a:gd name="connsiteY22" fmla="*/ 115805 h 485773"/>
                  <a:gd name="connsiteX23" fmla="*/ 409228 w 485756"/>
                  <a:gd name="connsiteY23" fmla="*/ 63723 h 485773"/>
                  <a:gd name="connsiteX24" fmla="*/ 348095 w 485756"/>
                  <a:gd name="connsiteY24" fmla="*/ 40844 h 485773"/>
                  <a:gd name="connsiteX25" fmla="*/ 242925 w 485756"/>
                  <a:gd name="connsiteY25" fmla="*/ 37954 h 485773"/>
                  <a:gd name="connsiteX26" fmla="*/ 137662 w 485756"/>
                  <a:gd name="connsiteY26" fmla="*/ 40844 h 485773"/>
                  <a:gd name="connsiteX27" fmla="*/ 76529 w 485756"/>
                  <a:gd name="connsiteY27" fmla="*/ 63719 h 485773"/>
                  <a:gd name="connsiteX28" fmla="*/ 44652 w 485756"/>
                  <a:gd name="connsiteY28" fmla="*/ 115805 h 485773"/>
                  <a:gd name="connsiteX29" fmla="*/ 38496 w 485756"/>
                  <a:gd name="connsiteY29" fmla="*/ 183243 h 485773"/>
                  <a:gd name="connsiteX30" fmla="*/ 37951 w 485756"/>
                  <a:gd name="connsiteY30" fmla="*/ 242931 h 485773"/>
                  <a:gd name="connsiteX31" fmla="*/ 38496 w 485756"/>
                  <a:gd name="connsiteY31" fmla="*/ 302530 h 485773"/>
                  <a:gd name="connsiteX32" fmla="*/ 44652 w 485756"/>
                  <a:gd name="connsiteY32" fmla="*/ 369967 h 485773"/>
                  <a:gd name="connsiteX33" fmla="*/ 76529 w 485756"/>
                  <a:gd name="connsiteY33" fmla="*/ 422050 h 485773"/>
                  <a:gd name="connsiteX34" fmla="*/ 137662 w 485756"/>
                  <a:gd name="connsiteY34" fmla="*/ 444928 h 485773"/>
                  <a:gd name="connsiteX35" fmla="*/ 242836 w 485756"/>
                  <a:gd name="connsiteY35" fmla="*/ 447815 h 485773"/>
                  <a:gd name="connsiteX36" fmla="*/ 348095 w 485756"/>
                  <a:gd name="connsiteY36" fmla="*/ 444928 h 485773"/>
                  <a:gd name="connsiteX37" fmla="*/ 409228 w 485756"/>
                  <a:gd name="connsiteY37" fmla="*/ 422050 h 485773"/>
                  <a:gd name="connsiteX38" fmla="*/ 435278 w 485756"/>
                  <a:gd name="connsiteY38" fmla="*/ 387149 h 485773"/>
                  <a:gd name="connsiteX39" fmla="*/ 460232 w 485756"/>
                  <a:gd name="connsiteY39" fmla="*/ 377279 h 485773"/>
                  <a:gd name="connsiteX40" fmla="*/ 470105 w 485756"/>
                  <a:gd name="connsiteY40" fmla="*/ 402233 h 485773"/>
                  <a:gd name="connsiteX41" fmla="*/ 433210 w 485756"/>
                  <a:gd name="connsiteY41" fmla="*/ 451462 h 485773"/>
                  <a:gd name="connsiteX42" fmla="*/ 350400 w 485756"/>
                  <a:gd name="connsiteY42" fmla="*/ 482809 h 485773"/>
                  <a:gd name="connsiteX43" fmla="*/ 247668 w 485756"/>
                  <a:gd name="connsiteY43" fmla="*/ 485774 h 485773"/>
                  <a:gd name="connsiteX44" fmla="*/ 360525 w 485756"/>
                  <a:gd name="connsiteY44" fmla="*/ 242886 h 485773"/>
                  <a:gd name="connsiteX45" fmla="*/ 241928 w 485756"/>
                  <a:gd name="connsiteY45" fmla="*/ 124289 h 485773"/>
                  <a:gd name="connsiteX46" fmla="*/ 123330 w 485756"/>
                  <a:gd name="connsiteY46" fmla="*/ 242886 h 485773"/>
                  <a:gd name="connsiteX47" fmla="*/ 241928 w 485756"/>
                  <a:gd name="connsiteY47" fmla="*/ 361484 h 485773"/>
                  <a:gd name="connsiteX48" fmla="*/ 360525 w 485756"/>
                  <a:gd name="connsiteY48" fmla="*/ 242886 h 485773"/>
                  <a:gd name="connsiteX49" fmla="*/ 322574 w 485756"/>
                  <a:gd name="connsiteY49" fmla="*/ 242886 h 485773"/>
                  <a:gd name="connsiteX50" fmla="*/ 241928 w 485756"/>
                  <a:gd name="connsiteY50" fmla="*/ 323532 h 485773"/>
                  <a:gd name="connsiteX51" fmla="*/ 161281 w 485756"/>
                  <a:gd name="connsiteY51" fmla="*/ 242886 h 485773"/>
                  <a:gd name="connsiteX52" fmla="*/ 241928 w 485756"/>
                  <a:gd name="connsiteY52" fmla="*/ 162240 h 485773"/>
                  <a:gd name="connsiteX53" fmla="*/ 322574 w 485756"/>
                  <a:gd name="connsiteY53" fmla="*/ 242886 h 485773"/>
                  <a:gd name="connsiteX54" fmla="*/ 373808 w 485756"/>
                  <a:gd name="connsiteY54" fmla="*/ 86338 h 485773"/>
                  <a:gd name="connsiteX55" fmla="*/ 345345 w 485756"/>
                  <a:gd name="connsiteY55" fmla="*/ 114801 h 485773"/>
                  <a:gd name="connsiteX56" fmla="*/ 373808 w 485756"/>
                  <a:gd name="connsiteY56" fmla="*/ 143264 h 485773"/>
                  <a:gd name="connsiteX57" fmla="*/ 402271 w 485756"/>
                  <a:gd name="connsiteY57" fmla="*/ 114801 h 485773"/>
                  <a:gd name="connsiteX58" fmla="*/ 373808 w 485756"/>
                  <a:gd name="connsiteY58" fmla="*/ 86338 h 48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5756" h="485773">
                    <a:moveTo>
                      <a:pt x="247668" y="485774"/>
                    </a:moveTo>
                    <a:cubicBezTo>
                      <a:pt x="246060" y="485774"/>
                      <a:pt x="244452" y="485774"/>
                      <a:pt x="242832" y="485766"/>
                    </a:cubicBezTo>
                    <a:cubicBezTo>
                      <a:pt x="204755" y="485859"/>
                      <a:pt x="169572" y="484892"/>
                      <a:pt x="135357" y="482809"/>
                    </a:cubicBezTo>
                    <a:cubicBezTo>
                      <a:pt x="103988" y="480900"/>
                      <a:pt x="75354" y="470059"/>
                      <a:pt x="52546" y="451462"/>
                    </a:cubicBezTo>
                    <a:cubicBezTo>
                      <a:pt x="30539" y="433517"/>
                      <a:pt x="15510" y="409252"/>
                      <a:pt x="7879" y="379351"/>
                    </a:cubicBezTo>
                    <a:cubicBezTo>
                      <a:pt x="1238" y="353319"/>
                      <a:pt x="886" y="327765"/>
                      <a:pt x="549" y="303048"/>
                    </a:cubicBezTo>
                    <a:cubicBezTo>
                      <a:pt x="304" y="285314"/>
                      <a:pt x="52" y="264300"/>
                      <a:pt x="0" y="242931"/>
                    </a:cubicBezTo>
                    <a:cubicBezTo>
                      <a:pt x="52" y="221472"/>
                      <a:pt x="304" y="200458"/>
                      <a:pt x="549" y="182724"/>
                    </a:cubicBezTo>
                    <a:cubicBezTo>
                      <a:pt x="886" y="158011"/>
                      <a:pt x="1238" y="132457"/>
                      <a:pt x="7879" y="106421"/>
                    </a:cubicBezTo>
                    <a:cubicBezTo>
                      <a:pt x="15510" y="76520"/>
                      <a:pt x="30539" y="52256"/>
                      <a:pt x="52546" y="34310"/>
                    </a:cubicBezTo>
                    <a:cubicBezTo>
                      <a:pt x="75354" y="15713"/>
                      <a:pt x="103988" y="4872"/>
                      <a:pt x="135360" y="2964"/>
                    </a:cubicBezTo>
                    <a:cubicBezTo>
                      <a:pt x="169576" y="884"/>
                      <a:pt x="204766" y="-87"/>
                      <a:pt x="242925" y="6"/>
                    </a:cubicBezTo>
                    <a:cubicBezTo>
                      <a:pt x="281013" y="-75"/>
                      <a:pt x="316184" y="884"/>
                      <a:pt x="350400" y="2964"/>
                    </a:cubicBezTo>
                    <a:cubicBezTo>
                      <a:pt x="381769" y="4872"/>
                      <a:pt x="410403" y="15713"/>
                      <a:pt x="433210" y="34310"/>
                    </a:cubicBezTo>
                    <a:cubicBezTo>
                      <a:pt x="455221" y="52256"/>
                      <a:pt x="470246" y="76520"/>
                      <a:pt x="477877" y="106421"/>
                    </a:cubicBezTo>
                    <a:cubicBezTo>
                      <a:pt x="484519" y="132453"/>
                      <a:pt x="484871" y="158011"/>
                      <a:pt x="485208" y="182724"/>
                    </a:cubicBezTo>
                    <a:cubicBezTo>
                      <a:pt x="485453" y="200458"/>
                      <a:pt x="485708" y="221472"/>
                      <a:pt x="485756" y="242842"/>
                    </a:cubicBezTo>
                    <a:cubicBezTo>
                      <a:pt x="485708" y="264300"/>
                      <a:pt x="485453" y="285314"/>
                      <a:pt x="485208" y="303048"/>
                    </a:cubicBezTo>
                    <a:cubicBezTo>
                      <a:pt x="485067" y="313529"/>
                      <a:pt x="476410" y="321905"/>
                      <a:pt x="465977" y="321765"/>
                    </a:cubicBezTo>
                    <a:cubicBezTo>
                      <a:pt x="455496" y="321620"/>
                      <a:pt x="447120" y="313007"/>
                      <a:pt x="447261" y="302530"/>
                    </a:cubicBezTo>
                    <a:cubicBezTo>
                      <a:pt x="447501" y="284899"/>
                      <a:pt x="447757" y="264022"/>
                      <a:pt x="447805" y="242842"/>
                    </a:cubicBezTo>
                    <a:cubicBezTo>
                      <a:pt x="447757" y="221750"/>
                      <a:pt x="447501" y="200873"/>
                      <a:pt x="447261" y="183243"/>
                    </a:cubicBezTo>
                    <a:cubicBezTo>
                      <a:pt x="446953" y="160743"/>
                      <a:pt x="446634" y="137475"/>
                      <a:pt x="441105" y="115805"/>
                    </a:cubicBezTo>
                    <a:cubicBezTo>
                      <a:pt x="435527" y="93946"/>
                      <a:pt x="424801" y="76424"/>
                      <a:pt x="409228" y="63723"/>
                    </a:cubicBezTo>
                    <a:cubicBezTo>
                      <a:pt x="392383" y="49984"/>
                      <a:pt x="371814" y="42286"/>
                      <a:pt x="348095" y="40844"/>
                    </a:cubicBezTo>
                    <a:cubicBezTo>
                      <a:pt x="314683" y="38813"/>
                      <a:pt x="280290" y="37876"/>
                      <a:pt x="242925" y="37954"/>
                    </a:cubicBezTo>
                    <a:cubicBezTo>
                      <a:pt x="205470" y="37865"/>
                      <a:pt x="171073" y="38813"/>
                      <a:pt x="137662" y="40844"/>
                    </a:cubicBezTo>
                    <a:cubicBezTo>
                      <a:pt x="113942" y="42286"/>
                      <a:pt x="93377" y="49984"/>
                      <a:pt x="76529" y="63719"/>
                    </a:cubicBezTo>
                    <a:cubicBezTo>
                      <a:pt x="60955" y="76420"/>
                      <a:pt x="50230" y="93943"/>
                      <a:pt x="44652" y="115805"/>
                    </a:cubicBezTo>
                    <a:cubicBezTo>
                      <a:pt x="39122" y="137475"/>
                      <a:pt x="38804" y="160743"/>
                      <a:pt x="38496" y="183243"/>
                    </a:cubicBezTo>
                    <a:cubicBezTo>
                      <a:pt x="38255" y="200873"/>
                      <a:pt x="38003" y="221750"/>
                      <a:pt x="37951" y="242931"/>
                    </a:cubicBezTo>
                    <a:cubicBezTo>
                      <a:pt x="38003" y="264022"/>
                      <a:pt x="38255" y="284899"/>
                      <a:pt x="38496" y="302530"/>
                    </a:cubicBezTo>
                    <a:cubicBezTo>
                      <a:pt x="38804" y="325030"/>
                      <a:pt x="39122" y="348297"/>
                      <a:pt x="44652" y="369967"/>
                    </a:cubicBezTo>
                    <a:cubicBezTo>
                      <a:pt x="50230" y="391826"/>
                      <a:pt x="60955" y="409349"/>
                      <a:pt x="76529" y="422050"/>
                    </a:cubicBezTo>
                    <a:cubicBezTo>
                      <a:pt x="93377" y="435789"/>
                      <a:pt x="113942" y="443486"/>
                      <a:pt x="137662" y="444928"/>
                    </a:cubicBezTo>
                    <a:cubicBezTo>
                      <a:pt x="171073" y="446959"/>
                      <a:pt x="205477" y="447908"/>
                      <a:pt x="242836" y="447815"/>
                    </a:cubicBezTo>
                    <a:cubicBezTo>
                      <a:pt x="280294" y="447904"/>
                      <a:pt x="314683" y="446959"/>
                      <a:pt x="348095" y="444928"/>
                    </a:cubicBezTo>
                    <a:cubicBezTo>
                      <a:pt x="371814" y="443486"/>
                      <a:pt x="392380" y="435789"/>
                      <a:pt x="409228" y="422050"/>
                    </a:cubicBezTo>
                    <a:cubicBezTo>
                      <a:pt x="420446" y="412899"/>
                      <a:pt x="429211" y="401158"/>
                      <a:pt x="435278" y="387149"/>
                    </a:cubicBezTo>
                    <a:cubicBezTo>
                      <a:pt x="439444" y="377535"/>
                      <a:pt x="450615" y="373114"/>
                      <a:pt x="460232" y="377279"/>
                    </a:cubicBezTo>
                    <a:cubicBezTo>
                      <a:pt x="469850" y="381445"/>
                      <a:pt x="474267" y="392615"/>
                      <a:pt x="470105" y="402233"/>
                    </a:cubicBezTo>
                    <a:cubicBezTo>
                      <a:pt x="461600" y="421872"/>
                      <a:pt x="449188" y="438435"/>
                      <a:pt x="433210" y="451462"/>
                    </a:cubicBezTo>
                    <a:cubicBezTo>
                      <a:pt x="410403" y="470063"/>
                      <a:pt x="381769" y="480900"/>
                      <a:pt x="350400" y="482809"/>
                    </a:cubicBezTo>
                    <a:cubicBezTo>
                      <a:pt x="317634" y="484803"/>
                      <a:pt x="283974" y="485774"/>
                      <a:pt x="247668" y="485774"/>
                    </a:cubicBezTo>
                    <a:close/>
                    <a:moveTo>
                      <a:pt x="360525" y="242886"/>
                    </a:moveTo>
                    <a:cubicBezTo>
                      <a:pt x="360525" y="177491"/>
                      <a:pt x="307323" y="124289"/>
                      <a:pt x="241928" y="124289"/>
                    </a:cubicBezTo>
                    <a:cubicBezTo>
                      <a:pt x="176536" y="124289"/>
                      <a:pt x="123330" y="177491"/>
                      <a:pt x="123330" y="242886"/>
                    </a:cubicBezTo>
                    <a:cubicBezTo>
                      <a:pt x="123330" y="308282"/>
                      <a:pt x="176536" y="361484"/>
                      <a:pt x="241928" y="361484"/>
                    </a:cubicBezTo>
                    <a:cubicBezTo>
                      <a:pt x="307323" y="361484"/>
                      <a:pt x="360525" y="308282"/>
                      <a:pt x="360525" y="242886"/>
                    </a:cubicBezTo>
                    <a:close/>
                    <a:moveTo>
                      <a:pt x="322574" y="242886"/>
                    </a:moveTo>
                    <a:cubicBezTo>
                      <a:pt x="322574" y="287353"/>
                      <a:pt x="286398" y="323532"/>
                      <a:pt x="241928" y="323532"/>
                    </a:cubicBezTo>
                    <a:cubicBezTo>
                      <a:pt x="197461" y="323532"/>
                      <a:pt x="161281" y="287353"/>
                      <a:pt x="161281" y="242886"/>
                    </a:cubicBezTo>
                    <a:cubicBezTo>
                      <a:pt x="161281" y="198420"/>
                      <a:pt x="197461" y="162240"/>
                      <a:pt x="241928" y="162240"/>
                    </a:cubicBezTo>
                    <a:cubicBezTo>
                      <a:pt x="286398" y="162240"/>
                      <a:pt x="322574" y="198420"/>
                      <a:pt x="322574" y="242886"/>
                    </a:cubicBezTo>
                    <a:close/>
                    <a:moveTo>
                      <a:pt x="373808" y="86338"/>
                    </a:moveTo>
                    <a:cubicBezTo>
                      <a:pt x="358090" y="86338"/>
                      <a:pt x="345345" y="99079"/>
                      <a:pt x="345345" y="114801"/>
                    </a:cubicBezTo>
                    <a:cubicBezTo>
                      <a:pt x="345345" y="130523"/>
                      <a:pt x="358090" y="143264"/>
                      <a:pt x="373808" y="143264"/>
                    </a:cubicBezTo>
                    <a:cubicBezTo>
                      <a:pt x="389530" y="143264"/>
                      <a:pt x="402271" y="130523"/>
                      <a:pt x="402271" y="114801"/>
                    </a:cubicBezTo>
                    <a:cubicBezTo>
                      <a:pt x="402271" y="99079"/>
                      <a:pt x="389530" y="86338"/>
                      <a:pt x="373808" y="86338"/>
                    </a:cubicBezTo>
                    <a:close/>
                  </a:path>
                </a:pathLst>
              </a:custGeom>
              <a:grpFill/>
              <a:ln w="949" cap="flat">
                <a:noFill/>
                <a:prstDash val="solid"/>
                <a:miter/>
              </a:ln>
            </p:spPr>
            <p:txBody>
              <a:bodyPr rtlCol="0" anchor="ctr"/>
              <a:lstStyle/>
              <a:p>
                <a:endParaRPr lang="en-ID" sz="1600"/>
              </a:p>
            </p:txBody>
          </p:sp>
          <p:sp>
            <p:nvSpPr>
              <p:cNvPr id="9" name="Icon 7">
                <a:extLst>
                  <a:ext uri="{FF2B5EF4-FFF2-40B4-BE49-F238E27FC236}">
                    <a16:creationId xmlns:a16="http://schemas.microsoft.com/office/drawing/2014/main" id="{FA5D5E89-024B-4428-8C12-5CF1F8C8819B}"/>
                  </a:ext>
                </a:extLst>
              </p:cNvPr>
              <p:cNvSpPr/>
              <p:nvPr/>
            </p:nvSpPr>
            <p:spPr>
              <a:xfrm>
                <a:off x="1097129" y="177275"/>
                <a:ext cx="135578" cy="110418"/>
              </a:xfrm>
              <a:custGeom>
                <a:avLst/>
                <a:gdLst>
                  <a:gd name="connsiteX0" fmla="*/ 428141 w 485779"/>
                  <a:gd name="connsiteY0" fmla="*/ 63553 h 395637"/>
                  <a:gd name="connsiteX1" fmla="*/ 427900 w 485779"/>
                  <a:gd name="connsiteY1" fmla="*/ 62619 h 395637"/>
                  <a:gd name="connsiteX2" fmla="*/ 472493 w 485779"/>
                  <a:gd name="connsiteY2" fmla="*/ 6641 h 395637"/>
                  <a:gd name="connsiteX3" fmla="*/ 407976 w 485779"/>
                  <a:gd name="connsiteY3" fmla="*/ 31310 h 395637"/>
                  <a:gd name="connsiteX4" fmla="*/ 336818 w 485779"/>
                  <a:gd name="connsiteY4" fmla="*/ 0 h 395637"/>
                  <a:gd name="connsiteX5" fmla="*/ 236247 w 485779"/>
                  <a:gd name="connsiteY5" fmla="*/ 99622 h 395637"/>
                  <a:gd name="connsiteX6" fmla="*/ 237874 w 485779"/>
                  <a:gd name="connsiteY6" fmla="*/ 123401 h 395637"/>
                  <a:gd name="connsiteX7" fmla="*/ 102310 w 485779"/>
                  <a:gd name="connsiteY7" fmla="*/ 76544 h 395637"/>
                  <a:gd name="connsiteX8" fmla="*/ 46209 w 485779"/>
                  <a:gd name="connsiteY8" fmla="*/ 28096 h 395637"/>
                  <a:gd name="connsiteX9" fmla="*/ 23750 w 485779"/>
                  <a:gd name="connsiteY9" fmla="*/ 22445 h 395637"/>
                  <a:gd name="connsiteX10" fmla="*/ 12554 w 485779"/>
                  <a:gd name="connsiteY10" fmla="*/ 42717 h 395637"/>
                  <a:gd name="connsiteX11" fmla="*/ 57283 w 485779"/>
                  <a:gd name="connsiteY11" fmla="*/ 154362 h 395637"/>
                  <a:gd name="connsiteX12" fmla="*/ 43319 w 485779"/>
                  <a:gd name="connsiteY12" fmla="*/ 150359 h 395637"/>
                  <a:gd name="connsiteX13" fmla="*/ 22075 w 485779"/>
                  <a:gd name="connsiteY13" fmla="*/ 151997 h 395637"/>
                  <a:gd name="connsiteX14" fmla="*/ 16130 w 485779"/>
                  <a:gd name="connsiteY14" fmla="*/ 172900 h 395637"/>
                  <a:gd name="connsiteX15" fmla="*/ 94382 w 485779"/>
                  <a:gd name="connsiteY15" fmla="*/ 249633 h 395637"/>
                  <a:gd name="connsiteX16" fmla="*/ 69651 w 485779"/>
                  <a:gd name="connsiteY16" fmla="*/ 253328 h 395637"/>
                  <a:gd name="connsiteX17" fmla="*/ 69262 w 485779"/>
                  <a:gd name="connsiteY17" fmla="*/ 253324 h 395637"/>
                  <a:gd name="connsiteX18" fmla="*/ 51372 w 485779"/>
                  <a:gd name="connsiteY18" fmla="*/ 265988 h 395637"/>
                  <a:gd name="connsiteX19" fmla="*/ 57661 w 485779"/>
                  <a:gd name="connsiteY19" fmla="*/ 287313 h 395637"/>
                  <a:gd name="connsiteX20" fmla="*/ 130577 w 485779"/>
                  <a:gd name="connsiteY20" fmla="*/ 319576 h 395637"/>
                  <a:gd name="connsiteX21" fmla="*/ 75922 w 485779"/>
                  <a:gd name="connsiteY21" fmla="*/ 334889 h 395637"/>
                  <a:gd name="connsiteX22" fmla="*/ 23502 w 485779"/>
                  <a:gd name="connsiteY22" fmla="*/ 331669 h 395637"/>
                  <a:gd name="connsiteX23" fmla="*/ 957 w 485779"/>
                  <a:gd name="connsiteY23" fmla="*/ 344162 h 395637"/>
                  <a:gd name="connsiteX24" fmla="*/ 11664 w 485779"/>
                  <a:gd name="connsiteY24" fmla="*/ 367608 h 395637"/>
                  <a:gd name="connsiteX25" fmla="*/ 144219 w 485779"/>
                  <a:gd name="connsiteY25" fmla="*/ 395637 h 395637"/>
                  <a:gd name="connsiteX26" fmla="*/ 253336 w 485779"/>
                  <a:gd name="connsiteY26" fmla="*/ 382369 h 395637"/>
                  <a:gd name="connsiteX27" fmla="*/ 352206 w 485779"/>
                  <a:gd name="connsiteY27" fmla="*/ 322648 h 395637"/>
                  <a:gd name="connsiteX28" fmla="*/ 352065 w 485779"/>
                  <a:gd name="connsiteY28" fmla="*/ 295812 h 395637"/>
                  <a:gd name="connsiteX29" fmla="*/ 325228 w 485779"/>
                  <a:gd name="connsiteY29" fmla="*/ 295956 h 395637"/>
                  <a:gd name="connsiteX30" fmla="*/ 144219 w 485779"/>
                  <a:gd name="connsiteY30" fmla="*/ 357690 h 395637"/>
                  <a:gd name="connsiteX31" fmla="*/ 139156 w 485779"/>
                  <a:gd name="connsiteY31" fmla="*/ 357623 h 395637"/>
                  <a:gd name="connsiteX32" fmla="*/ 190205 w 485779"/>
                  <a:gd name="connsiteY32" fmla="*/ 318482 h 395637"/>
                  <a:gd name="connsiteX33" fmla="*/ 192796 w 485779"/>
                  <a:gd name="connsiteY33" fmla="*/ 298588 h 395637"/>
                  <a:gd name="connsiteX34" fmla="*/ 176085 w 485779"/>
                  <a:gd name="connsiteY34" fmla="*/ 287488 h 395637"/>
                  <a:gd name="connsiteX35" fmla="*/ 124354 w 485779"/>
                  <a:gd name="connsiteY35" fmla="*/ 278400 h 395637"/>
                  <a:gd name="connsiteX36" fmla="*/ 153707 w 485779"/>
                  <a:gd name="connsiteY36" fmla="*/ 254273 h 395637"/>
                  <a:gd name="connsiteX37" fmla="*/ 156186 w 485779"/>
                  <a:gd name="connsiteY37" fmla="*/ 235942 h 395637"/>
                  <a:gd name="connsiteX38" fmla="*/ 141884 w 485779"/>
                  <a:gd name="connsiteY38" fmla="*/ 224212 h 395637"/>
                  <a:gd name="connsiteX39" fmla="*/ 75143 w 485779"/>
                  <a:gd name="connsiteY39" fmla="*/ 193040 h 395637"/>
                  <a:gd name="connsiteX40" fmla="*/ 100434 w 485779"/>
                  <a:gd name="connsiteY40" fmla="*/ 189193 h 395637"/>
                  <a:gd name="connsiteX41" fmla="*/ 114166 w 485779"/>
                  <a:gd name="connsiteY41" fmla="*/ 175676 h 395637"/>
                  <a:gd name="connsiteX42" fmla="*/ 108999 w 485779"/>
                  <a:gd name="connsiteY42" fmla="*/ 157119 h 395637"/>
                  <a:gd name="connsiteX43" fmla="*/ 70355 w 485779"/>
                  <a:gd name="connsiteY43" fmla="*/ 100630 h 395637"/>
                  <a:gd name="connsiteX44" fmla="*/ 80110 w 485779"/>
                  <a:gd name="connsiteY44" fmla="*/ 107364 h 395637"/>
                  <a:gd name="connsiteX45" fmla="*/ 260919 w 485779"/>
                  <a:gd name="connsiteY45" fmla="*/ 162241 h 395637"/>
                  <a:gd name="connsiteX46" fmla="*/ 275977 w 485779"/>
                  <a:gd name="connsiteY46" fmla="*/ 154792 h 395637"/>
                  <a:gd name="connsiteX47" fmla="*/ 279235 w 485779"/>
                  <a:gd name="connsiteY47" fmla="*/ 138299 h 395637"/>
                  <a:gd name="connsiteX48" fmla="*/ 274202 w 485779"/>
                  <a:gd name="connsiteY48" fmla="*/ 99622 h 395637"/>
                  <a:gd name="connsiteX49" fmla="*/ 292562 w 485779"/>
                  <a:gd name="connsiteY49" fmla="*/ 56171 h 395637"/>
                  <a:gd name="connsiteX50" fmla="*/ 336821 w 485779"/>
                  <a:gd name="connsiteY50" fmla="*/ 37951 h 395637"/>
                  <a:gd name="connsiteX51" fmla="*/ 380309 w 485779"/>
                  <a:gd name="connsiteY51" fmla="*/ 57283 h 395637"/>
                  <a:gd name="connsiteX52" fmla="*/ 398492 w 485779"/>
                  <a:gd name="connsiteY52" fmla="*/ 100459 h 395637"/>
                  <a:gd name="connsiteX53" fmla="*/ 398492 w 485779"/>
                  <a:gd name="connsiteY53" fmla="*/ 111956 h 395637"/>
                  <a:gd name="connsiteX54" fmla="*/ 398629 w 485779"/>
                  <a:gd name="connsiteY54" fmla="*/ 113546 h 395637"/>
                  <a:gd name="connsiteX55" fmla="*/ 398492 w 485779"/>
                  <a:gd name="connsiteY55" fmla="*/ 115751 h 395637"/>
                  <a:gd name="connsiteX56" fmla="*/ 374761 w 485779"/>
                  <a:gd name="connsiteY56" fmla="*/ 229890 h 395637"/>
                  <a:gd name="connsiteX57" fmla="*/ 383597 w 485779"/>
                  <a:gd name="connsiteY57" fmla="*/ 255233 h 395637"/>
                  <a:gd name="connsiteX58" fmla="*/ 391836 w 485779"/>
                  <a:gd name="connsiteY58" fmla="*/ 257123 h 395637"/>
                  <a:gd name="connsiteX59" fmla="*/ 408936 w 485779"/>
                  <a:gd name="connsiteY59" fmla="*/ 246397 h 395637"/>
                  <a:gd name="connsiteX60" fmla="*/ 436443 w 485779"/>
                  <a:gd name="connsiteY60" fmla="*/ 115751 h 395637"/>
                  <a:gd name="connsiteX61" fmla="*/ 436313 w 485779"/>
                  <a:gd name="connsiteY61" fmla="*/ 113616 h 395637"/>
                  <a:gd name="connsiteX62" fmla="*/ 436443 w 485779"/>
                  <a:gd name="connsiteY62" fmla="*/ 111956 h 395637"/>
                  <a:gd name="connsiteX63" fmla="*/ 436443 w 485779"/>
                  <a:gd name="connsiteY63" fmla="*/ 98673 h 395637"/>
                  <a:gd name="connsiteX64" fmla="*/ 485780 w 485779"/>
                  <a:gd name="connsiteY64" fmla="*/ 45541 h 395637"/>
                  <a:gd name="connsiteX65" fmla="*/ 428141 w 485779"/>
                  <a:gd name="connsiteY65" fmla="*/ 63553 h 39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85779" h="395637">
                    <a:moveTo>
                      <a:pt x="428141" y="63553"/>
                    </a:moveTo>
                    <a:lnTo>
                      <a:pt x="427900" y="62619"/>
                    </a:lnTo>
                    <a:cubicBezTo>
                      <a:pt x="448481" y="50282"/>
                      <a:pt x="465099" y="29942"/>
                      <a:pt x="472493" y="6641"/>
                    </a:cubicBezTo>
                    <a:cubicBezTo>
                      <a:pt x="453214" y="18112"/>
                      <a:pt x="430658" y="26810"/>
                      <a:pt x="407976" y="31310"/>
                    </a:cubicBezTo>
                    <a:cubicBezTo>
                      <a:pt x="389786" y="11930"/>
                      <a:pt x="365518" y="0"/>
                      <a:pt x="336818" y="0"/>
                    </a:cubicBezTo>
                    <a:cubicBezTo>
                      <a:pt x="281814" y="0"/>
                      <a:pt x="236247" y="44533"/>
                      <a:pt x="236247" y="99622"/>
                    </a:cubicBezTo>
                    <a:cubicBezTo>
                      <a:pt x="236247" y="108064"/>
                      <a:pt x="236944" y="116240"/>
                      <a:pt x="237874" y="123401"/>
                    </a:cubicBezTo>
                    <a:cubicBezTo>
                      <a:pt x="189442" y="119639"/>
                      <a:pt x="143930" y="103925"/>
                      <a:pt x="102310" y="76544"/>
                    </a:cubicBezTo>
                    <a:cubicBezTo>
                      <a:pt x="65967" y="52639"/>
                      <a:pt x="46376" y="28304"/>
                      <a:pt x="46209" y="28096"/>
                    </a:cubicBezTo>
                    <a:cubicBezTo>
                      <a:pt x="40873" y="21333"/>
                      <a:pt x="31648" y="19009"/>
                      <a:pt x="23750" y="22445"/>
                    </a:cubicBezTo>
                    <a:cubicBezTo>
                      <a:pt x="15848" y="25880"/>
                      <a:pt x="11253" y="34204"/>
                      <a:pt x="12554" y="42717"/>
                    </a:cubicBezTo>
                    <a:cubicBezTo>
                      <a:pt x="13006" y="45656"/>
                      <a:pt x="22271" y="103747"/>
                      <a:pt x="57283" y="154362"/>
                    </a:cubicBezTo>
                    <a:cubicBezTo>
                      <a:pt x="49122" y="153091"/>
                      <a:pt x="44253" y="150823"/>
                      <a:pt x="43319" y="150359"/>
                    </a:cubicBezTo>
                    <a:cubicBezTo>
                      <a:pt x="36544" y="146346"/>
                      <a:pt x="28238" y="147083"/>
                      <a:pt x="22075" y="151997"/>
                    </a:cubicBezTo>
                    <a:cubicBezTo>
                      <a:pt x="15874" y="156941"/>
                      <a:pt x="13658" y="165366"/>
                      <a:pt x="16130" y="172900"/>
                    </a:cubicBezTo>
                    <a:cubicBezTo>
                      <a:pt x="16931" y="175346"/>
                      <a:pt x="33582" y="223901"/>
                      <a:pt x="94382" y="249633"/>
                    </a:cubicBezTo>
                    <a:cubicBezTo>
                      <a:pt x="81355" y="253391"/>
                      <a:pt x="69799" y="253328"/>
                      <a:pt x="69651" y="253328"/>
                    </a:cubicBezTo>
                    <a:cubicBezTo>
                      <a:pt x="69521" y="253328"/>
                      <a:pt x="69391" y="253324"/>
                      <a:pt x="69262" y="253324"/>
                    </a:cubicBezTo>
                    <a:cubicBezTo>
                      <a:pt x="61231" y="253324"/>
                      <a:pt x="54052" y="258390"/>
                      <a:pt x="51372" y="265988"/>
                    </a:cubicBezTo>
                    <a:cubicBezTo>
                      <a:pt x="48644" y="273708"/>
                      <a:pt x="51183" y="282306"/>
                      <a:pt x="57661" y="287313"/>
                    </a:cubicBezTo>
                    <a:cubicBezTo>
                      <a:pt x="59125" y="288444"/>
                      <a:pt x="86344" y="309124"/>
                      <a:pt x="130577" y="319576"/>
                    </a:cubicBezTo>
                    <a:cubicBezTo>
                      <a:pt x="115103" y="328092"/>
                      <a:pt x="96839" y="333218"/>
                      <a:pt x="75922" y="334889"/>
                    </a:cubicBezTo>
                    <a:cubicBezTo>
                      <a:pt x="46973" y="337202"/>
                      <a:pt x="23691" y="331717"/>
                      <a:pt x="23502" y="331669"/>
                    </a:cubicBezTo>
                    <a:cubicBezTo>
                      <a:pt x="13877" y="329312"/>
                      <a:pt x="4059" y="334752"/>
                      <a:pt x="957" y="344162"/>
                    </a:cubicBezTo>
                    <a:cubicBezTo>
                      <a:pt x="-2145" y="353572"/>
                      <a:pt x="2521" y="363786"/>
                      <a:pt x="11664" y="367608"/>
                    </a:cubicBezTo>
                    <a:cubicBezTo>
                      <a:pt x="14403" y="368749"/>
                      <a:pt x="79487" y="395637"/>
                      <a:pt x="144219" y="395637"/>
                    </a:cubicBezTo>
                    <a:cubicBezTo>
                      <a:pt x="189153" y="395637"/>
                      <a:pt x="222808" y="391546"/>
                      <a:pt x="253336" y="382369"/>
                    </a:cubicBezTo>
                    <a:cubicBezTo>
                      <a:pt x="291432" y="370913"/>
                      <a:pt x="323776" y="351378"/>
                      <a:pt x="352206" y="322648"/>
                    </a:cubicBezTo>
                    <a:cubicBezTo>
                      <a:pt x="359577" y="315199"/>
                      <a:pt x="359514" y="303183"/>
                      <a:pt x="352065" y="295812"/>
                    </a:cubicBezTo>
                    <a:cubicBezTo>
                      <a:pt x="344612" y="288440"/>
                      <a:pt x="332600" y="288503"/>
                      <a:pt x="325228" y="295956"/>
                    </a:cubicBezTo>
                    <a:cubicBezTo>
                      <a:pt x="274532" y="347190"/>
                      <a:pt x="216200" y="357690"/>
                      <a:pt x="144219" y="357690"/>
                    </a:cubicBezTo>
                    <a:cubicBezTo>
                      <a:pt x="142533" y="357690"/>
                      <a:pt x="140846" y="357668"/>
                      <a:pt x="139156" y="357623"/>
                    </a:cubicBezTo>
                    <a:cubicBezTo>
                      <a:pt x="159236" y="348406"/>
                      <a:pt x="176455" y="335260"/>
                      <a:pt x="190205" y="318482"/>
                    </a:cubicBezTo>
                    <a:cubicBezTo>
                      <a:pt x="194790" y="312886"/>
                      <a:pt x="195798" y="305173"/>
                      <a:pt x="192796" y="298588"/>
                    </a:cubicBezTo>
                    <a:cubicBezTo>
                      <a:pt x="189798" y="292005"/>
                      <a:pt x="183315" y="287703"/>
                      <a:pt x="176085" y="287488"/>
                    </a:cubicBezTo>
                    <a:cubicBezTo>
                      <a:pt x="156272" y="286906"/>
                      <a:pt x="138771" y="283111"/>
                      <a:pt x="124354" y="278400"/>
                    </a:cubicBezTo>
                    <a:cubicBezTo>
                      <a:pt x="135057" y="272963"/>
                      <a:pt x="145483" y="265239"/>
                      <a:pt x="153707" y="254273"/>
                    </a:cubicBezTo>
                    <a:cubicBezTo>
                      <a:pt x="157658" y="249006"/>
                      <a:pt x="158595" y="242068"/>
                      <a:pt x="156186" y="235942"/>
                    </a:cubicBezTo>
                    <a:cubicBezTo>
                      <a:pt x="153777" y="229816"/>
                      <a:pt x="148363" y="225376"/>
                      <a:pt x="141884" y="224212"/>
                    </a:cubicBezTo>
                    <a:cubicBezTo>
                      <a:pt x="110026" y="218486"/>
                      <a:pt x="88867" y="205663"/>
                      <a:pt x="75143" y="193040"/>
                    </a:cubicBezTo>
                    <a:cubicBezTo>
                      <a:pt x="82845" y="192639"/>
                      <a:pt x="91306" y="191472"/>
                      <a:pt x="100434" y="189193"/>
                    </a:cubicBezTo>
                    <a:cubicBezTo>
                      <a:pt x="107128" y="187517"/>
                      <a:pt x="112387" y="182344"/>
                      <a:pt x="114166" y="175676"/>
                    </a:cubicBezTo>
                    <a:cubicBezTo>
                      <a:pt x="115945" y="169012"/>
                      <a:pt x="113969" y="161904"/>
                      <a:pt x="108999" y="157119"/>
                    </a:cubicBezTo>
                    <a:cubicBezTo>
                      <a:pt x="91799" y="140545"/>
                      <a:pt x="79298" y="120006"/>
                      <a:pt x="70355" y="100630"/>
                    </a:cubicBezTo>
                    <a:cubicBezTo>
                      <a:pt x="73476" y="102865"/>
                      <a:pt x="76730" y="105114"/>
                      <a:pt x="80110" y="107364"/>
                    </a:cubicBezTo>
                    <a:cubicBezTo>
                      <a:pt x="117779" y="132399"/>
                      <a:pt x="179724" y="162241"/>
                      <a:pt x="260919" y="162241"/>
                    </a:cubicBezTo>
                    <a:cubicBezTo>
                      <a:pt x="266823" y="162241"/>
                      <a:pt x="272390" y="159480"/>
                      <a:pt x="275977" y="154792"/>
                    </a:cubicBezTo>
                    <a:cubicBezTo>
                      <a:pt x="279568" y="150107"/>
                      <a:pt x="280769" y="144000"/>
                      <a:pt x="279235" y="138299"/>
                    </a:cubicBezTo>
                    <a:cubicBezTo>
                      <a:pt x="279183" y="138114"/>
                      <a:pt x="274202" y="119409"/>
                      <a:pt x="274202" y="99622"/>
                    </a:cubicBezTo>
                    <a:cubicBezTo>
                      <a:pt x="274202" y="83281"/>
                      <a:pt x="280721" y="67849"/>
                      <a:pt x="292562" y="56171"/>
                    </a:cubicBezTo>
                    <a:cubicBezTo>
                      <a:pt x="304470" y="44422"/>
                      <a:pt x="320188" y="37951"/>
                      <a:pt x="336821" y="37951"/>
                    </a:cubicBezTo>
                    <a:cubicBezTo>
                      <a:pt x="353636" y="37951"/>
                      <a:pt x="368268" y="44456"/>
                      <a:pt x="380309" y="57283"/>
                    </a:cubicBezTo>
                    <a:cubicBezTo>
                      <a:pt x="389004" y="65466"/>
                      <a:pt x="398492" y="87288"/>
                      <a:pt x="398492" y="100459"/>
                    </a:cubicBezTo>
                    <a:lnTo>
                      <a:pt x="398492" y="111956"/>
                    </a:lnTo>
                    <a:cubicBezTo>
                      <a:pt x="398492" y="112356"/>
                      <a:pt x="398533" y="112901"/>
                      <a:pt x="398629" y="113546"/>
                    </a:cubicBezTo>
                    <a:cubicBezTo>
                      <a:pt x="398548" y="114272"/>
                      <a:pt x="398492" y="115006"/>
                      <a:pt x="398492" y="115751"/>
                    </a:cubicBezTo>
                    <a:cubicBezTo>
                      <a:pt x="398492" y="158887"/>
                      <a:pt x="390509" y="197291"/>
                      <a:pt x="374761" y="229890"/>
                    </a:cubicBezTo>
                    <a:cubicBezTo>
                      <a:pt x="370203" y="239330"/>
                      <a:pt x="374161" y="250674"/>
                      <a:pt x="383597" y="255233"/>
                    </a:cubicBezTo>
                    <a:cubicBezTo>
                      <a:pt x="386258" y="256515"/>
                      <a:pt x="389067" y="257123"/>
                      <a:pt x="391836" y="257123"/>
                    </a:cubicBezTo>
                    <a:cubicBezTo>
                      <a:pt x="398892" y="257123"/>
                      <a:pt x="405663" y="253172"/>
                      <a:pt x="408936" y="246397"/>
                    </a:cubicBezTo>
                    <a:cubicBezTo>
                      <a:pt x="427189" y="208605"/>
                      <a:pt x="436443" y="164650"/>
                      <a:pt x="436443" y="115751"/>
                    </a:cubicBezTo>
                    <a:cubicBezTo>
                      <a:pt x="436443" y="115028"/>
                      <a:pt x="436391" y="114317"/>
                      <a:pt x="436313" y="113616"/>
                    </a:cubicBezTo>
                    <a:cubicBezTo>
                      <a:pt x="436402" y="112964"/>
                      <a:pt x="436443" y="112401"/>
                      <a:pt x="436443" y="111956"/>
                    </a:cubicBezTo>
                    <a:lnTo>
                      <a:pt x="436443" y="98673"/>
                    </a:lnTo>
                    <a:cubicBezTo>
                      <a:pt x="455938" y="84593"/>
                      <a:pt x="472445" y="65577"/>
                      <a:pt x="485780" y="45541"/>
                    </a:cubicBezTo>
                    <a:cubicBezTo>
                      <a:pt x="485776" y="45541"/>
                      <a:pt x="450797" y="62115"/>
                      <a:pt x="428141" y="63553"/>
                    </a:cubicBezTo>
                    <a:close/>
                  </a:path>
                </a:pathLst>
              </a:custGeom>
              <a:grpFill/>
              <a:ln w="949" cap="flat">
                <a:noFill/>
                <a:prstDash val="solid"/>
                <a:miter/>
              </a:ln>
            </p:spPr>
            <p:txBody>
              <a:bodyPr rtlCol="0" anchor="ctr"/>
              <a:lstStyle/>
              <a:p>
                <a:endParaRPr lang="en-ID" sz="1600"/>
              </a:p>
            </p:txBody>
          </p:sp>
        </p:grpSp>
      </p:grpSp>
      <p:pic>
        <p:nvPicPr>
          <p:cNvPr id="53" name="Picture 52">
            <a:extLst>
              <a:ext uri="{FF2B5EF4-FFF2-40B4-BE49-F238E27FC236}">
                <a16:creationId xmlns:a16="http://schemas.microsoft.com/office/drawing/2014/main" id="{6B46399C-E129-48A1-96C5-D0B308559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1288" y="159543"/>
            <a:ext cx="1418669" cy="443124"/>
          </a:xfrm>
          <a:prstGeom prst="rect">
            <a:avLst/>
          </a:prstGeom>
        </p:spPr>
      </p:pic>
      <p:grpSp>
        <p:nvGrpSpPr>
          <p:cNvPr id="22" name="Group 21">
            <a:extLst>
              <a:ext uri="{FF2B5EF4-FFF2-40B4-BE49-F238E27FC236}">
                <a16:creationId xmlns:a16="http://schemas.microsoft.com/office/drawing/2014/main" id="{6DE95BC6-DB34-4836-B196-1FDBB5F6354C}"/>
              </a:ext>
            </a:extLst>
          </p:cNvPr>
          <p:cNvGrpSpPr/>
          <p:nvPr/>
        </p:nvGrpSpPr>
        <p:grpSpPr>
          <a:xfrm>
            <a:off x="622020" y="940603"/>
            <a:ext cx="10734506" cy="5149433"/>
            <a:chOff x="622020" y="733774"/>
            <a:chExt cx="10734506" cy="5149433"/>
          </a:xfrm>
        </p:grpSpPr>
        <p:sp>
          <p:nvSpPr>
            <p:cNvPr id="11" name="Oval 10">
              <a:extLst>
                <a:ext uri="{FF2B5EF4-FFF2-40B4-BE49-F238E27FC236}">
                  <a16:creationId xmlns:a16="http://schemas.microsoft.com/office/drawing/2014/main" id="{8BBC4999-6769-4F9A-817F-D659F97A4818}"/>
                </a:ext>
              </a:extLst>
            </p:cNvPr>
            <p:cNvSpPr/>
            <p:nvPr/>
          </p:nvSpPr>
          <p:spPr>
            <a:xfrm>
              <a:off x="9252855" y="3652311"/>
              <a:ext cx="1436915" cy="1436915"/>
            </a:xfrm>
            <a:prstGeom prst="ellipse">
              <a:avLst/>
            </a:prstGeom>
            <a:solidFill>
              <a:schemeClr val="tx1">
                <a:lumMod val="85000"/>
                <a:lumOff val="1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600">
                <a:solidFill>
                  <a:schemeClr val="bg1"/>
                </a:solidFill>
              </a:endParaRPr>
            </a:p>
          </p:txBody>
        </p:sp>
        <p:sp>
          <p:nvSpPr>
            <p:cNvPr id="12" name="Oval 11">
              <a:extLst>
                <a:ext uri="{FF2B5EF4-FFF2-40B4-BE49-F238E27FC236}">
                  <a16:creationId xmlns:a16="http://schemas.microsoft.com/office/drawing/2014/main" id="{50E97051-E095-4177-9A5D-D93507BF7995}"/>
                </a:ext>
              </a:extLst>
            </p:cNvPr>
            <p:cNvSpPr/>
            <p:nvPr/>
          </p:nvSpPr>
          <p:spPr>
            <a:xfrm>
              <a:off x="4086830" y="3652311"/>
              <a:ext cx="1436915" cy="1436915"/>
            </a:xfrm>
            <a:prstGeom prst="ellipse">
              <a:avLst/>
            </a:prstGeom>
            <a:solidFill>
              <a:schemeClr val="tx1">
                <a:lumMod val="85000"/>
                <a:lumOff val="1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600">
                <a:solidFill>
                  <a:schemeClr val="bg1"/>
                </a:solidFill>
              </a:endParaRPr>
            </a:p>
          </p:txBody>
        </p:sp>
        <p:sp>
          <p:nvSpPr>
            <p:cNvPr id="13" name="Oval 12">
              <a:extLst>
                <a:ext uri="{FF2B5EF4-FFF2-40B4-BE49-F238E27FC236}">
                  <a16:creationId xmlns:a16="http://schemas.microsoft.com/office/drawing/2014/main" id="{427D2F2A-3845-4564-A64E-34950E8970D0}"/>
                </a:ext>
              </a:extLst>
            </p:cNvPr>
            <p:cNvSpPr/>
            <p:nvPr/>
          </p:nvSpPr>
          <p:spPr>
            <a:xfrm>
              <a:off x="6669842" y="3652311"/>
              <a:ext cx="1436915" cy="1436915"/>
            </a:xfrm>
            <a:prstGeom prst="ellipse">
              <a:avLst/>
            </a:prstGeom>
            <a:solidFill>
              <a:schemeClr val="tx1">
                <a:lumMod val="85000"/>
                <a:lumOff val="1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600">
                <a:solidFill>
                  <a:schemeClr val="bg1"/>
                </a:solidFill>
              </a:endParaRPr>
            </a:p>
          </p:txBody>
        </p:sp>
        <p:cxnSp>
          <p:nvCxnSpPr>
            <p:cNvPr id="14" name="Straight Connector 13">
              <a:extLst>
                <a:ext uri="{FF2B5EF4-FFF2-40B4-BE49-F238E27FC236}">
                  <a16:creationId xmlns:a16="http://schemas.microsoft.com/office/drawing/2014/main" id="{7823489D-BEFB-42C5-A15E-1DC7335DAC95}"/>
                </a:ext>
              </a:extLst>
            </p:cNvPr>
            <p:cNvCxnSpPr>
              <a:cxnSpLocks/>
              <a:stCxn id="36" idx="4"/>
              <a:endCxn id="12" idx="0"/>
            </p:cNvCxnSpPr>
            <p:nvPr/>
          </p:nvCxnSpPr>
          <p:spPr>
            <a:xfrm flipH="1">
              <a:off x="4805288" y="2894586"/>
              <a:ext cx="1308683" cy="757725"/>
            </a:xfrm>
            <a:prstGeom prst="line">
              <a:avLst/>
            </a:prstGeom>
            <a:solidFill>
              <a:schemeClr val="tx1">
                <a:lumMod val="75000"/>
                <a:lumOff val="2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a:extLst>
                <a:ext uri="{FF2B5EF4-FFF2-40B4-BE49-F238E27FC236}">
                  <a16:creationId xmlns:a16="http://schemas.microsoft.com/office/drawing/2014/main" id="{84888403-6F07-4F9B-A10B-B80856E030B0}"/>
                </a:ext>
              </a:extLst>
            </p:cNvPr>
            <p:cNvCxnSpPr>
              <a:cxnSpLocks/>
              <a:stCxn id="12" idx="6"/>
              <a:endCxn id="13" idx="2"/>
            </p:cNvCxnSpPr>
            <p:nvPr/>
          </p:nvCxnSpPr>
          <p:spPr>
            <a:xfrm>
              <a:off x="5523745" y="4370769"/>
              <a:ext cx="1146097" cy="0"/>
            </a:xfrm>
            <a:prstGeom prst="line">
              <a:avLst/>
            </a:prstGeom>
            <a:solidFill>
              <a:schemeClr val="tx1">
                <a:lumMod val="75000"/>
                <a:lumOff val="2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a:extLst>
                <a:ext uri="{FF2B5EF4-FFF2-40B4-BE49-F238E27FC236}">
                  <a16:creationId xmlns:a16="http://schemas.microsoft.com/office/drawing/2014/main" id="{CFB16FF2-ECBD-4390-B0B1-EC00B7D27C4C}"/>
                </a:ext>
              </a:extLst>
            </p:cNvPr>
            <p:cNvCxnSpPr>
              <a:cxnSpLocks/>
              <a:stCxn id="13" idx="6"/>
              <a:endCxn id="11" idx="2"/>
            </p:cNvCxnSpPr>
            <p:nvPr/>
          </p:nvCxnSpPr>
          <p:spPr>
            <a:xfrm>
              <a:off x="8106757" y="4370769"/>
              <a:ext cx="1146098" cy="0"/>
            </a:xfrm>
            <a:prstGeom prst="line">
              <a:avLst/>
            </a:prstGeom>
            <a:solidFill>
              <a:schemeClr val="tx1">
                <a:lumMod val="75000"/>
                <a:lumOff val="2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a:extLst>
                <a:ext uri="{FF2B5EF4-FFF2-40B4-BE49-F238E27FC236}">
                  <a16:creationId xmlns:a16="http://schemas.microsoft.com/office/drawing/2014/main" id="{F4E5D575-2590-49FE-9201-4E26D78A2728}"/>
                </a:ext>
              </a:extLst>
            </p:cNvPr>
            <p:cNvCxnSpPr>
              <a:cxnSpLocks/>
              <a:stCxn id="11" idx="6"/>
            </p:cNvCxnSpPr>
            <p:nvPr/>
          </p:nvCxnSpPr>
          <p:spPr>
            <a:xfrm>
              <a:off x="10689770" y="4370769"/>
              <a:ext cx="666756" cy="0"/>
            </a:xfrm>
            <a:prstGeom prst="line">
              <a:avLst/>
            </a:prstGeom>
            <a:solidFill>
              <a:schemeClr val="tx1">
                <a:lumMod val="75000"/>
                <a:lumOff val="25000"/>
              </a:schemeClr>
            </a:solidFill>
            <a:ln w="63500">
              <a:solidFill>
                <a:schemeClr val="bg1"/>
              </a:solidFill>
              <a:headEnd type="none" w="sm" len="sm"/>
              <a:tailEnd type="oval"/>
            </a:ln>
          </p:spPr>
          <p:style>
            <a:lnRef idx="2">
              <a:schemeClr val="accent1">
                <a:shade val="50000"/>
              </a:schemeClr>
            </a:lnRef>
            <a:fillRef idx="1">
              <a:schemeClr val="accent1"/>
            </a:fillRef>
            <a:effectRef idx="0">
              <a:schemeClr val="accent1"/>
            </a:effectRef>
            <a:fontRef idx="minor">
              <a:schemeClr val="lt1"/>
            </a:fontRef>
          </p:style>
        </p:cxnSp>
        <p:sp>
          <p:nvSpPr>
            <p:cNvPr id="21" name="LeftSub">
              <a:extLst>
                <a:ext uri="{FF2B5EF4-FFF2-40B4-BE49-F238E27FC236}">
                  <a16:creationId xmlns:a16="http://schemas.microsoft.com/office/drawing/2014/main" id="{A85E8EEF-98A6-40F0-A1AE-B637B16BE3B1}"/>
                </a:ext>
              </a:extLst>
            </p:cNvPr>
            <p:cNvSpPr txBox="1"/>
            <p:nvPr/>
          </p:nvSpPr>
          <p:spPr>
            <a:xfrm>
              <a:off x="4939048" y="735998"/>
              <a:ext cx="2457403" cy="246221"/>
            </a:xfrm>
            <a:prstGeom prst="rect">
              <a:avLst/>
            </a:prstGeom>
            <a:noFill/>
          </p:spPr>
          <p:txBody>
            <a:bodyPr wrap="non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nSpc>
                  <a:spcPct val="100000"/>
                </a:lnSpc>
              </a:pPr>
              <a:r>
                <a:rPr lang="en-ID" sz="1600" dirty="0">
                  <a:solidFill>
                    <a:schemeClr val="bg1"/>
                  </a:solidFill>
                  <a:latin typeface="Roboto (Body)"/>
                </a:rPr>
                <a:t>Property Owning Company</a:t>
              </a:r>
            </a:p>
          </p:txBody>
        </p:sp>
        <p:sp>
          <p:nvSpPr>
            <p:cNvPr id="24" name="LeftSub">
              <a:extLst>
                <a:ext uri="{FF2B5EF4-FFF2-40B4-BE49-F238E27FC236}">
                  <a16:creationId xmlns:a16="http://schemas.microsoft.com/office/drawing/2014/main" id="{B2EA94DA-0DB4-49B0-8CBD-41D9D581D450}"/>
                </a:ext>
              </a:extLst>
            </p:cNvPr>
            <p:cNvSpPr txBox="1"/>
            <p:nvPr/>
          </p:nvSpPr>
          <p:spPr>
            <a:xfrm>
              <a:off x="4061495" y="5390764"/>
              <a:ext cx="1487587" cy="492443"/>
            </a:xfrm>
            <a:prstGeom prst="rect">
              <a:avLst/>
            </a:prstGeom>
            <a:noFill/>
          </p:spPr>
          <p:txBody>
            <a:bodyPr wrap="non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nSpc>
                  <a:spcPct val="100000"/>
                </a:lnSpc>
              </a:pPr>
              <a:r>
                <a:rPr lang="en-ID" sz="1600" dirty="0">
                  <a:solidFill>
                    <a:schemeClr val="bg1"/>
                  </a:solidFill>
                  <a:latin typeface="Roboto (Body)"/>
                </a:rPr>
                <a:t>Hotel/Resort/</a:t>
              </a:r>
            </a:p>
            <a:p>
              <a:pPr>
                <a:lnSpc>
                  <a:spcPct val="100000"/>
                </a:lnSpc>
              </a:pPr>
              <a:r>
                <a:rPr lang="en-ID" sz="1600" dirty="0">
                  <a:solidFill>
                    <a:schemeClr val="bg1"/>
                  </a:solidFill>
                  <a:latin typeface="Roboto (Body)"/>
                </a:rPr>
                <a:t>Estate/Condotel</a:t>
              </a:r>
            </a:p>
          </p:txBody>
        </p:sp>
        <p:sp>
          <p:nvSpPr>
            <p:cNvPr id="27" name="LeftSub">
              <a:extLst>
                <a:ext uri="{FF2B5EF4-FFF2-40B4-BE49-F238E27FC236}">
                  <a16:creationId xmlns:a16="http://schemas.microsoft.com/office/drawing/2014/main" id="{558FF848-7734-481C-94E3-B7AF313C454F}"/>
                </a:ext>
              </a:extLst>
            </p:cNvPr>
            <p:cNvSpPr txBox="1"/>
            <p:nvPr/>
          </p:nvSpPr>
          <p:spPr>
            <a:xfrm>
              <a:off x="6876142" y="5390764"/>
              <a:ext cx="1024319" cy="492443"/>
            </a:xfrm>
            <a:prstGeom prst="rect">
              <a:avLst/>
            </a:prstGeom>
            <a:noFill/>
          </p:spPr>
          <p:txBody>
            <a:bodyPr wrap="non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nSpc>
                  <a:spcPct val="100000"/>
                </a:lnSpc>
              </a:pPr>
              <a:r>
                <a:rPr lang="en-ID" sz="1600" dirty="0">
                  <a:solidFill>
                    <a:schemeClr val="bg1"/>
                  </a:solidFill>
                  <a:latin typeface="Roboto (Body)"/>
                </a:rPr>
                <a:t>Franchise</a:t>
              </a:r>
            </a:p>
            <a:p>
              <a:pPr>
                <a:lnSpc>
                  <a:spcPct val="100000"/>
                </a:lnSpc>
              </a:pPr>
              <a:r>
                <a:rPr lang="en-ID" sz="1600" dirty="0">
                  <a:solidFill>
                    <a:schemeClr val="bg1"/>
                  </a:solidFill>
                  <a:latin typeface="Roboto (Body)"/>
                </a:rPr>
                <a:t>Agreement</a:t>
              </a:r>
            </a:p>
          </p:txBody>
        </p:sp>
        <p:sp>
          <p:nvSpPr>
            <p:cNvPr id="30" name="LeftSub">
              <a:extLst>
                <a:ext uri="{FF2B5EF4-FFF2-40B4-BE49-F238E27FC236}">
                  <a16:creationId xmlns:a16="http://schemas.microsoft.com/office/drawing/2014/main" id="{0CCDFDBB-BCEF-4CC2-B4AE-6F552AACDF42}"/>
                </a:ext>
              </a:extLst>
            </p:cNvPr>
            <p:cNvSpPr txBox="1"/>
            <p:nvPr/>
          </p:nvSpPr>
          <p:spPr>
            <a:xfrm>
              <a:off x="9383811" y="5390764"/>
              <a:ext cx="1175002" cy="492443"/>
            </a:xfrm>
            <a:prstGeom prst="rect">
              <a:avLst/>
            </a:prstGeom>
            <a:noFill/>
          </p:spPr>
          <p:txBody>
            <a:bodyPr wrap="non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nSpc>
                  <a:spcPct val="100000"/>
                </a:lnSpc>
              </a:pPr>
              <a:r>
                <a:rPr lang="en-ID" sz="1600" dirty="0">
                  <a:solidFill>
                    <a:schemeClr val="bg1"/>
                  </a:solidFill>
                  <a:latin typeface="Roboto (Body)"/>
                </a:rPr>
                <a:t>International</a:t>
              </a:r>
            </a:p>
            <a:p>
              <a:pPr>
                <a:lnSpc>
                  <a:spcPct val="100000"/>
                </a:lnSpc>
              </a:pPr>
              <a:r>
                <a:rPr lang="en-ID" sz="1600" dirty="0">
                  <a:solidFill>
                    <a:schemeClr val="bg1"/>
                  </a:solidFill>
                  <a:latin typeface="Roboto (Body)"/>
                </a:rPr>
                <a:t>Hotel Brand</a:t>
              </a:r>
            </a:p>
          </p:txBody>
        </p:sp>
        <p:sp>
          <p:nvSpPr>
            <p:cNvPr id="32" name="Icon 23">
              <a:extLst>
                <a:ext uri="{FF2B5EF4-FFF2-40B4-BE49-F238E27FC236}">
                  <a16:creationId xmlns:a16="http://schemas.microsoft.com/office/drawing/2014/main" id="{26072834-24E5-4525-8599-11266DDF7FF0}"/>
                </a:ext>
              </a:extLst>
            </p:cNvPr>
            <p:cNvSpPr/>
            <p:nvPr/>
          </p:nvSpPr>
          <p:spPr>
            <a:xfrm>
              <a:off x="4545288" y="4110769"/>
              <a:ext cx="520000" cy="519998"/>
            </a:xfrm>
            <a:custGeom>
              <a:avLst/>
              <a:gdLst>
                <a:gd name="connsiteX0" fmla="*/ 242888 w 485775"/>
                <a:gd name="connsiteY0" fmla="*/ 113854 h 485775"/>
                <a:gd name="connsiteX1" fmla="*/ 299814 w 485775"/>
                <a:gd name="connsiteY1" fmla="*/ 56927 h 485775"/>
                <a:gd name="connsiteX2" fmla="*/ 242888 w 485775"/>
                <a:gd name="connsiteY2" fmla="*/ 0 h 485775"/>
                <a:gd name="connsiteX3" fmla="*/ 185961 w 485775"/>
                <a:gd name="connsiteY3" fmla="*/ 56927 h 485775"/>
                <a:gd name="connsiteX4" fmla="*/ 242888 w 485775"/>
                <a:gd name="connsiteY4" fmla="*/ 113854 h 485775"/>
                <a:gd name="connsiteX5" fmla="*/ 242888 w 485775"/>
                <a:gd name="connsiteY5" fmla="*/ 37951 h 485775"/>
                <a:gd name="connsiteX6" fmla="*/ 261863 w 485775"/>
                <a:gd name="connsiteY6" fmla="*/ 56927 h 485775"/>
                <a:gd name="connsiteX7" fmla="*/ 242888 w 485775"/>
                <a:gd name="connsiteY7" fmla="*/ 75902 h 485775"/>
                <a:gd name="connsiteX8" fmla="*/ 223912 w 485775"/>
                <a:gd name="connsiteY8" fmla="*/ 56927 h 485775"/>
                <a:gd name="connsiteX9" fmla="*/ 242888 w 485775"/>
                <a:gd name="connsiteY9" fmla="*/ 37951 h 485775"/>
                <a:gd name="connsiteX10" fmla="*/ 347253 w 485775"/>
                <a:gd name="connsiteY10" fmla="*/ 301801 h 485775"/>
                <a:gd name="connsiteX11" fmla="*/ 315010 w 485775"/>
                <a:gd name="connsiteY11" fmla="*/ 358750 h 485775"/>
                <a:gd name="connsiteX12" fmla="*/ 313638 w 485775"/>
                <a:gd name="connsiteY12" fmla="*/ 359573 h 485775"/>
                <a:gd name="connsiteX13" fmla="*/ 299814 w 485775"/>
                <a:gd name="connsiteY13" fmla="*/ 383981 h 485775"/>
                <a:gd name="connsiteX14" fmla="*/ 299814 w 485775"/>
                <a:gd name="connsiteY14" fmla="*/ 466799 h 485775"/>
                <a:gd name="connsiteX15" fmla="*/ 280839 w 485775"/>
                <a:gd name="connsiteY15" fmla="*/ 485775 h 485775"/>
                <a:gd name="connsiteX16" fmla="*/ 261863 w 485775"/>
                <a:gd name="connsiteY16" fmla="*/ 466799 h 485775"/>
                <a:gd name="connsiteX17" fmla="*/ 261863 w 485775"/>
                <a:gd name="connsiteY17" fmla="*/ 383981 h 485775"/>
                <a:gd name="connsiteX18" fmla="*/ 294107 w 485775"/>
                <a:gd name="connsiteY18" fmla="*/ 327032 h 485775"/>
                <a:gd name="connsiteX19" fmla="*/ 295478 w 485775"/>
                <a:gd name="connsiteY19" fmla="*/ 326210 h 485775"/>
                <a:gd name="connsiteX20" fmla="*/ 309302 w 485775"/>
                <a:gd name="connsiteY20" fmla="*/ 301801 h 485775"/>
                <a:gd name="connsiteX21" fmla="*/ 309302 w 485775"/>
                <a:gd name="connsiteY21" fmla="*/ 217270 h 485775"/>
                <a:gd name="connsiteX22" fmla="*/ 242413 w 485775"/>
                <a:gd name="connsiteY22" fmla="*/ 169832 h 485775"/>
                <a:gd name="connsiteX23" fmla="*/ 175524 w 485775"/>
                <a:gd name="connsiteY23" fmla="*/ 217270 h 485775"/>
                <a:gd name="connsiteX24" fmla="*/ 175524 w 485775"/>
                <a:gd name="connsiteY24" fmla="*/ 301527 h 485775"/>
                <a:gd name="connsiteX25" fmla="*/ 189556 w 485775"/>
                <a:gd name="connsiteY25" fmla="*/ 326061 h 485775"/>
                <a:gd name="connsiteX26" fmla="*/ 191168 w 485775"/>
                <a:gd name="connsiteY26" fmla="*/ 327010 h 485775"/>
                <a:gd name="connsiteX27" fmla="*/ 223912 w 485775"/>
                <a:gd name="connsiteY27" fmla="*/ 384256 h 485775"/>
                <a:gd name="connsiteX28" fmla="*/ 223912 w 485775"/>
                <a:gd name="connsiteY28" fmla="*/ 466799 h 485775"/>
                <a:gd name="connsiteX29" fmla="*/ 204936 w 485775"/>
                <a:gd name="connsiteY29" fmla="*/ 485775 h 485775"/>
                <a:gd name="connsiteX30" fmla="*/ 185961 w 485775"/>
                <a:gd name="connsiteY30" fmla="*/ 466799 h 485775"/>
                <a:gd name="connsiteX31" fmla="*/ 185961 w 485775"/>
                <a:gd name="connsiteY31" fmla="*/ 384256 h 485775"/>
                <a:gd name="connsiteX32" fmla="*/ 171929 w 485775"/>
                <a:gd name="connsiteY32" fmla="*/ 359724 h 485775"/>
                <a:gd name="connsiteX33" fmla="*/ 170317 w 485775"/>
                <a:gd name="connsiteY33" fmla="*/ 358776 h 485775"/>
                <a:gd name="connsiteX34" fmla="*/ 137573 w 485775"/>
                <a:gd name="connsiteY34" fmla="*/ 301527 h 485775"/>
                <a:gd name="connsiteX35" fmla="*/ 137573 w 485775"/>
                <a:gd name="connsiteY35" fmla="*/ 217270 h 485775"/>
                <a:gd name="connsiteX36" fmla="*/ 170951 w 485775"/>
                <a:gd name="connsiteY36" fmla="*/ 150641 h 485775"/>
                <a:gd name="connsiteX37" fmla="*/ 242413 w 485775"/>
                <a:gd name="connsiteY37" fmla="*/ 131880 h 485775"/>
                <a:gd name="connsiteX38" fmla="*/ 313875 w 485775"/>
                <a:gd name="connsiteY38" fmla="*/ 150641 h 485775"/>
                <a:gd name="connsiteX39" fmla="*/ 347253 w 485775"/>
                <a:gd name="connsiteY39" fmla="*/ 217270 h 485775"/>
                <a:gd name="connsiteX40" fmla="*/ 94878 w 485775"/>
                <a:gd name="connsiteY40" fmla="*/ 151805 h 485775"/>
                <a:gd name="connsiteX41" fmla="*/ 151805 w 485775"/>
                <a:gd name="connsiteY41" fmla="*/ 94878 h 485775"/>
                <a:gd name="connsiteX42" fmla="*/ 94878 w 485775"/>
                <a:gd name="connsiteY42" fmla="*/ 37951 h 485775"/>
                <a:gd name="connsiteX43" fmla="*/ 37951 w 485775"/>
                <a:gd name="connsiteY43" fmla="*/ 94878 h 485775"/>
                <a:gd name="connsiteX44" fmla="*/ 94878 w 485775"/>
                <a:gd name="connsiteY44" fmla="*/ 151805 h 485775"/>
                <a:gd name="connsiteX45" fmla="*/ 94878 w 485775"/>
                <a:gd name="connsiteY45" fmla="*/ 75902 h 485775"/>
                <a:gd name="connsiteX46" fmla="*/ 113854 w 485775"/>
                <a:gd name="connsiteY46" fmla="*/ 94878 h 485775"/>
                <a:gd name="connsiteX47" fmla="*/ 94878 w 485775"/>
                <a:gd name="connsiteY47" fmla="*/ 113854 h 485775"/>
                <a:gd name="connsiteX48" fmla="*/ 75902 w 485775"/>
                <a:gd name="connsiteY48" fmla="*/ 94878 h 485775"/>
                <a:gd name="connsiteX49" fmla="*/ 94878 w 485775"/>
                <a:gd name="connsiteY49" fmla="*/ 75902 h 485775"/>
                <a:gd name="connsiteX50" fmla="*/ 151805 w 485775"/>
                <a:gd name="connsiteY50" fmla="*/ 400385 h 485775"/>
                <a:gd name="connsiteX51" fmla="*/ 151805 w 485775"/>
                <a:gd name="connsiteY51" fmla="*/ 466799 h 485775"/>
                <a:gd name="connsiteX52" fmla="*/ 132829 w 485775"/>
                <a:gd name="connsiteY52" fmla="*/ 485775 h 485775"/>
                <a:gd name="connsiteX53" fmla="*/ 113854 w 485775"/>
                <a:gd name="connsiteY53" fmla="*/ 466799 h 485775"/>
                <a:gd name="connsiteX54" fmla="*/ 113854 w 485775"/>
                <a:gd name="connsiteY54" fmla="*/ 400385 h 485775"/>
                <a:gd name="connsiteX55" fmla="*/ 132829 w 485775"/>
                <a:gd name="connsiteY55" fmla="*/ 381409 h 485775"/>
                <a:gd name="connsiteX56" fmla="*/ 151805 w 485775"/>
                <a:gd name="connsiteY56" fmla="*/ 400385 h 485775"/>
                <a:gd name="connsiteX57" fmla="*/ 111956 w 485775"/>
                <a:gd name="connsiteY57" fmla="*/ 189281 h 485775"/>
                <a:gd name="connsiteX58" fmla="*/ 92980 w 485775"/>
                <a:gd name="connsiteY58" fmla="*/ 208257 h 485775"/>
                <a:gd name="connsiteX59" fmla="*/ 37951 w 485775"/>
                <a:gd name="connsiteY59" fmla="*/ 243836 h 485775"/>
                <a:gd name="connsiteX60" fmla="*/ 37951 w 485775"/>
                <a:gd name="connsiteY60" fmla="*/ 324483 h 485775"/>
                <a:gd name="connsiteX61" fmla="*/ 49337 w 485775"/>
                <a:gd name="connsiteY61" fmla="*/ 347253 h 485775"/>
                <a:gd name="connsiteX62" fmla="*/ 75902 w 485775"/>
                <a:gd name="connsiteY62" fmla="*/ 400385 h 485775"/>
                <a:gd name="connsiteX63" fmla="*/ 75902 w 485775"/>
                <a:gd name="connsiteY63" fmla="*/ 466799 h 485775"/>
                <a:gd name="connsiteX64" fmla="*/ 56927 w 485775"/>
                <a:gd name="connsiteY64" fmla="*/ 485775 h 485775"/>
                <a:gd name="connsiteX65" fmla="*/ 37951 w 485775"/>
                <a:gd name="connsiteY65" fmla="*/ 466799 h 485775"/>
                <a:gd name="connsiteX66" fmla="*/ 37951 w 485775"/>
                <a:gd name="connsiteY66" fmla="*/ 400385 h 485775"/>
                <a:gd name="connsiteX67" fmla="*/ 26566 w 485775"/>
                <a:gd name="connsiteY67" fmla="*/ 377614 h 485775"/>
                <a:gd name="connsiteX68" fmla="*/ 0 w 485775"/>
                <a:gd name="connsiteY68" fmla="*/ 324483 h 485775"/>
                <a:gd name="connsiteX69" fmla="*/ 0 w 485775"/>
                <a:gd name="connsiteY69" fmla="*/ 243836 h 485775"/>
                <a:gd name="connsiteX70" fmla="*/ 30457 w 485775"/>
                <a:gd name="connsiteY70" fmla="*/ 185227 h 485775"/>
                <a:gd name="connsiteX71" fmla="*/ 92980 w 485775"/>
                <a:gd name="connsiteY71" fmla="*/ 170306 h 485775"/>
                <a:gd name="connsiteX72" fmla="*/ 111956 w 485775"/>
                <a:gd name="connsiteY72" fmla="*/ 189281 h 485775"/>
                <a:gd name="connsiteX73" fmla="*/ 390897 w 485775"/>
                <a:gd name="connsiteY73" fmla="*/ 151805 h 485775"/>
                <a:gd name="connsiteX74" fmla="*/ 447824 w 485775"/>
                <a:gd name="connsiteY74" fmla="*/ 94878 h 485775"/>
                <a:gd name="connsiteX75" fmla="*/ 390897 w 485775"/>
                <a:gd name="connsiteY75" fmla="*/ 37951 h 485775"/>
                <a:gd name="connsiteX76" fmla="*/ 333970 w 485775"/>
                <a:gd name="connsiteY76" fmla="*/ 94878 h 485775"/>
                <a:gd name="connsiteX77" fmla="*/ 390897 w 485775"/>
                <a:gd name="connsiteY77" fmla="*/ 151805 h 485775"/>
                <a:gd name="connsiteX78" fmla="*/ 390897 w 485775"/>
                <a:gd name="connsiteY78" fmla="*/ 75902 h 485775"/>
                <a:gd name="connsiteX79" fmla="*/ 409873 w 485775"/>
                <a:gd name="connsiteY79" fmla="*/ 94878 h 485775"/>
                <a:gd name="connsiteX80" fmla="*/ 390897 w 485775"/>
                <a:gd name="connsiteY80" fmla="*/ 113854 h 485775"/>
                <a:gd name="connsiteX81" fmla="*/ 371922 w 485775"/>
                <a:gd name="connsiteY81" fmla="*/ 94878 h 485775"/>
                <a:gd name="connsiteX82" fmla="*/ 390897 w 485775"/>
                <a:gd name="connsiteY82" fmla="*/ 75902 h 485775"/>
                <a:gd name="connsiteX83" fmla="*/ 371922 w 485775"/>
                <a:gd name="connsiteY83" fmla="*/ 400385 h 485775"/>
                <a:gd name="connsiteX84" fmla="*/ 371922 w 485775"/>
                <a:gd name="connsiteY84" fmla="*/ 466799 h 485775"/>
                <a:gd name="connsiteX85" fmla="*/ 352946 w 485775"/>
                <a:gd name="connsiteY85" fmla="*/ 485775 h 485775"/>
                <a:gd name="connsiteX86" fmla="*/ 333970 w 485775"/>
                <a:gd name="connsiteY86" fmla="*/ 466799 h 485775"/>
                <a:gd name="connsiteX87" fmla="*/ 333970 w 485775"/>
                <a:gd name="connsiteY87" fmla="*/ 400385 h 485775"/>
                <a:gd name="connsiteX88" fmla="*/ 352946 w 485775"/>
                <a:gd name="connsiteY88" fmla="*/ 381409 h 485775"/>
                <a:gd name="connsiteX89" fmla="*/ 371922 w 485775"/>
                <a:gd name="connsiteY89" fmla="*/ 400385 h 485775"/>
                <a:gd name="connsiteX90" fmla="*/ 485775 w 485775"/>
                <a:gd name="connsiteY90" fmla="*/ 243836 h 485775"/>
                <a:gd name="connsiteX91" fmla="*/ 485775 w 485775"/>
                <a:gd name="connsiteY91" fmla="*/ 324483 h 485775"/>
                <a:gd name="connsiteX92" fmla="*/ 459209 w 485775"/>
                <a:gd name="connsiteY92" fmla="*/ 377614 h 485775"/>
                <a:gd name="connsiteX93" fmla="*/ 447824 w 485775"/>
                <a:gd name="connsiteY93" fmla="*/ 400385 h 485775"/>
                <a:gd name="connsiteX94" fmla="*/ 447824 w 485775"/>
                <a:gd name="connsiteY94" fmla="*/ 466799 h 485775"/>
                <a:gd name="connsiteX95" fmla="*/ 428848 w 485775"/>
                <a:gd name="connsiteY95" fmla="*/ 485775 h 485775"/>
                <a:gd name="connsiteX96" fmla="*/ 409873 w 485775"/>
                <a:gd name="connsiteY96" fmla="*/ 466799 h 485775"/>
                <a:gd name="connsiteX97" fmla="*/ 409873 w 485775"/>
                <a:gd name="connsiteY97" fmla="*/ 400385 h 485775"/>
                <a:gd name="connsiteX98" fmla="*/ 436438 w 485775"/>
                <a:gd name="connsiteY98" fmla="*/ 347253 h 485775"/>
                <a:gd name="connsiteX99" fmla="*/ 447824 w 485775"/>
                <a:gd name="connsiteY99" fmla="*/ 324483 h 485775"/>
                <a:gd name="connsiteX100" fmla="*/ 447824 w 485775"/>
                <a:gd name="connsiteY100" fmla="*/ 243836 h 485775"/>
                <a:gd name="connsiteX101" fmla="*/ 392795 w 485775"/>
                <a:gd name="connsiteY101" fmla="*/ 208257 h 485775"/>
                <a:gd name="connsiteX102" fmla="*/ 373819 w 485775"/>
                <a:gd name="connsiteY102" fmla="*/ 189281 h 485775"/>
                <a:gd name="connsiteX103" fmla="*/ 392795 w 485775"/>
                <a:gd name="connsiteY103" fmla="*/ 170306 h 485775"/>
                <a:gd name="connsiteX104" fmla="*/ 455318 w 485775"/>
                <a:gd name="connsiteY104" fmla="*/ 185227 h 485775"/>
                <a:gd name="connsiteX105" fmla="*/ 485775 w 485775"/>
                <a:gd name="connsiteY105" fmla="*/ 243836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85775" h="485775">
                  <a:moveTo>
                    <a:pt x="242888" y="113854"/>
                  </a:moveTo>
                  <a:cubicBezTo>
                    <a:pt x="274279" y="113854"/>
                    <a:pt x="299814" y="88318"/>
                    <a:pt x="299814" y="56927"/>
                  </a:cubicBezTo>
                  <a:cubicBezTo>
                    <a:pt x="299814" y="25536"/>
                    <a:pt x="274279" y="0"/>
                    <a:pt x="242888" y="0"/>
                  </a:cubicBezTo>
                  <a:cubicBezTo>
                    <a:pt x="211496" y="0"/>
                    <a:pt x="185961" y="25536"/>
                    <a:pt x="185961" y="56927"/>
                  </a:cubicBezTo>
                  <a:cubicBezTo>
                    <a:pt x="185961" y="88318"/>
                    <a:pt x="211496" y="113854"/>
                    <a:pt x="242888" y="113854"/>
                  </a:cubicBezTo>
                  <a:close/>
                  <a:moveTo>
                    <a:pt x="242888" y="37951"/>
                  </a:moveTo>
                  <a:cubicBezTo>
                    <a:pt x="253350" y="37951"/>
                    <a:pt x="261863" y="46464"/>
                    <a:pt x="261863" y="56927"/>
                  </a:cubicBezTo>
                  <a:cubicBezTo>
                    <a:pt x="261863" y="67389"/>
                    <a:pt x="253350" y="75902"/>
                    <a:pt x="242888" y="75902"/>
                  </a:cubicBezTo>
                  <a:cubicBezTo>
                    <a:pt x="232425" y="75902"/>
                    <a:pt x="223912" y="67389"/>
                    <a:pt x="223912" y="56927"/>
                  </a:cubicBezTo>
                  <a:cubicBezTo>
                    <a:pt x="223912" y="46464"/>
                    <a:pt x="232425" y="37951"/>
                    <a:pt x="242888" y="37951"/>
                  </a:cubicBezTo>
                  <a:close/>
                  <a:moveTo>
                    <a:pt x="347253" y="301801"/>
                  </a:moveTo>
                  <a:cubicBezTo>
                    <a:pt x="347253" y="324994"/>
                    <a:pt x="334897" y="346816"/>
                    <a:pt x="315010" y="358750"/>
                  </a:cubicBezTo>
                  <a:lnTo>
                    <a:pt x="313638" y="359573"/>
                  </a:lnTo>
                  <a:cubicBezTo>
                    <a:pt x="305110" y="364691"/>
                    <a:pt x="299814" y="374041"/>
                    <a:pt x="299814" y="383981"/>
                  </a:cubicBezTo>
                  <a:lnTo>
                    <a:pt x="299814" y="466799"/>
                  </a:lnTo>
                  <a:cubicBezTo>
                    <a:pt x="299814" y="477280"/>
                    <a:pt x="291320" y="485775"/>
                    <a:pt x="280839" y="485775"/>
                  </a:cubicBezTo>
                  <a:cubicBezTo>
                    <a:pt x="270358" y="485775"/>
                    <a:pt x="261863" y="477280"/>
                    <a:pt x="261863" y="466799"/>
                  </a:cubicBezTo>
                  <a:lnTo>
                    <a:pt x="261863" y="383981"/>
                  </a:lnTo>
                  <a:cubicBezTo>
                    <a:pt x="261863" y="360788"/>
                    <a:pt x="274219" y="338966"/>
                    <a:pt x="294107" y="327032"/>
                  </a:cubicBezTo>
                  <a:lnTo>
                    <a:pt x="295478" y="326210"/>
                  </a:lnTo>
                  <a:cubicBezTo>
                    <a:pt x="304006" y="321095"/>
                    <a:pt x="309302" y="311741"/>
                    <a:pt x="309302" y="301801"/>
                  </a:cubicBezTo>
                  <a:lnTo>
                    <a:pt x="309302" y="217270"/>
                  </a:lnTo>
                  <a:cubicBezTo>
                    <a:pt x="309302" y="178063"/>
                    <a:pt x="272926" y="169832"/>
                    <a:pt x="242413" y="169832"/>
                  </a:cubicBezTo>
                  <a:cubicBezTo>
                    <a:pt x="211900" y="169832"/>
                    <a:pt x="175524" y="178063"/>
                    <a:pt x="175524" y="217270"/>
                  </a:cubicBezTo>
                  <a:lnTo>
                    <a:pt x="175524" y="301527"/>
                  </a:lnTo>
                  <a:cubicBezTo>
                    <a:pt x="175524" y="311570"/>
                    <a:pt x="180902" y="320969"/>
                    <a:pt x="189556" y="326061"/>
                  </a:cubicBezTo>
                  <a:lnTo>
                    <a:pt x="191168" y="327010"/>
                  </a:lnTo>
                  <a:cubicBezTo>
                    <a:pt x="211367" y="338892"/>
                    <a:pt x="223912" y="360825"/>
                    <a:pt x="223912" y="384256"/>
                  </a:cubicBezTo>
                  <a:lnTo>
                    <a:pt x="223912" y="466799"/>
                  </a:lnTo>
                  <a:cubicBezTo>
                    <a:pt x="223912" y="477280"/>
                    <a:pt x="215417" y="485775"/>
                    <a:pt x="204936" y="485775"/>
                  </a:cubicBezTo>
                  <a:cubicBezTo>
                    <a:pt x="194455" y="485775"/>
                    <a:pt x="185961" y="477280"/>
                    <a:pt x="185961" y="466799"/>
                  </a:cubicBezTo>
                  <a:lnTo>
                    <a:pt x="185961" y="384256"/>
                  </a:lnTo>
                  <a:cubicBezTo>
                    <a:pt x="185961" y="374212"/>
                    <a:pt x="180583" y="364813"/>
                    <a:pt x="171929" y="359724"/>
                  </a:cubicBezTo>
                  <a:lnTo>
                    <a:pt x="170317" y="358776"/>
                  </a:lnTo>
                  <a:cubicBezTo>
                    <a:pt x="150118" y="346894"/>
                    <a:pt x="137573" y="324957"/>
                    <a:pt x="137573" y="301527"/>
                  </a:cubicBezTo>
                  <a:lnTo>
                    <a:pt x="137573" y="217270"/>
                  </a:lnTo>
                  <a:cubicBezTo>
                    <a:pt x="137573" y="188685"/>
                    <a:pt x="149114" y="165644"/>
                    <a:pt x="170951" y="150641"/>
                  </a:cubicBezTo>
                  <a:cubicBezTo>
                    <a:pt x="188815" y="138366"/>
                    <a:pt x="213527" y="131880"/>
                    <a:pt x="242413" y="131880"/>
                  </a:cubicBezTo>
                  <a:cubicBezTo>
                    <a:pt x="271299" y="131880"/>
                    <a:pt x="296012" y="138366"/>
                    <a:pt x="313875" y="150641"/>
                  </a:cubicBezTo>
                  <a:cubicBezTo>
                    <a:pt x="335712" y="165644"/>
                    <a:pt x="347253" y="188685"/>
                    <a:pt x="347253" y="217270"/>
                  </a:cubicBezTo>
                  <a:close/>
                  <a:moveTo>
                    <a:pt x="94878" y="151805"/>
                  </a:moveTo>
                  <a:cubicBezTo>
                    <a:pt x="126269" y="151805"/>
                    <a:pt x="151805" y="126269"/>
                    <a:pt x="151805" y="94878"/>
                  </a:cubicBezTo>
                  <a:cubicBezTo>
                    <a:pt x="151805" y="63487"/>
                    <a:pt x="126269" y="37951"/>
                    <a:pt x="94878" y="37951"/>
                  </a:cubicBezTo>
                  <a:cubicBezTo>
                    <a:pt x="63487" y="37951"/>
                    <a:pt x="37951" y="63487"/>
                    <a:pt x="37951" y="94878"/>
                  </a:cubicBezTo>
                  <a:cubicBezTo>
                    <a:pt x="37951" y="126269"/>
                    <a:pt x="63487" y="151805"/>
                    <a:pt x="94878" y="151805"/>
                  </a:cubicBezTo>
                  <a:close/>
                  <a:moveTo>
                    <a:pt x="94878" y="75902"/>
                  </a:moveTo>
                  <a:cubicBezTo>
                    <a:pt x="105340" y="75902"/>
                    <a:pt x="113854" y="84415"/>
                    <a:pt x="113854" y="94878"/>
                  </a:cubicBezTo>
                  <a:cubicBezTo>
                    <a:pt x="113854" y="105340"/>
                    <a:pt x="105340" y="113854"/>
                    <a:pt x="94878" y="113854"/>
                  </a:cubicBezTo>
                  <a:cubicBezTo>
                    <a:pt x="84415" y="113854"/>
                    <a:pt x="75902" y="105340"/>
                    <a:pt x="75902" y="94878"/>
                  </a:cubicBezTo>
                  <a:cubicBezTo>
                    <a:pt x="75902" y="84415"/>
                    <a:pt x="84415" y="75902"/>
                    <a:pt x="94878" y="75902"/>
                  </a:cubicBezTo>
                  <a:close/>
                  <a:moveTo>
                    <a:pt x="151805" y="400385"/>
                  </a:moveTo>
                  <a:lnTo>
                    <a:pt x="151805" y="466799"/>
                  </a:lnTo>
                  <a:cubicBezTo>
                    <a:pt x="151805" y="477280"/>
                    <a:pt x="143310" y="485775"/>
                    <a:pt x="132829" y="485775"/>
                  </a:cubicBezTo>
                  <a:cubicBezTo>
                    <a:pt x="122348" y="485775"/>
                    <a:pt x="113854" y="477280"/>
                    <a:pt x="113854" y="466799"/>
                  </a:cubicBezTo>
                  <a:lnTo>
                    <a:pt x="113854" y="400385"/>
                  </a:lnTo>
                  <a:cubicBezTo>
                    <a:pt x="113854" y="389904"/>
                    <a:pt x="122348" y="381409"/>
                    <a:pt x="132829" y="381409"/>
                  </a:cubicBezTo>
                  <a:cubicBezTo>
                    <a:pt x="143310" y="381409"/>
                    <a:pt x="151805" y="389904"/>
                    <a:pt x="151805" y="400385"/>
                  </a:cubicBezTo>
                  <a:close/>
                  <a:moveTo>
                    <a:pt x="111956" y="189281"/>
                  </a:moveTo>
                  <a:cubicBezTo>
                    <a:pt x="111956" y="199763"/>
                    <a:pt x="103461" y="208257"/>
                    <a:pt x="92980" y="208257"/>
                  </a:cubicBezTo>
                  <a:cubicBezTo>
                    <a:pt x="37951" y="208257"/>
                    <a:pt x="37951" y="234104"/>
                    <a:pt x="37951" y="243836"/>
                  </a:cubicBezTo>
                  <a:lnTo>
                    <a:pt x="37951" y="324483"/>
                  </a:lnTo>
                  <a:cubicBezTo>
                    <a:pt x="37951" y="333396"/>
                    <a:pt x="42206" y="341905"/>
                    <a:pt x="49337" y="347253"/>
                  </a:cubicBezTo>
                  <a:cubicBezTo>
                    <a:pt x="65970" y="359728"/>
                    <a:pt x="75902" y="379593"/>
                    <a:pt x="75902" y="400385"/>
                  </a:cubicBezTo>
                  <a:lnTo>
                    <a:pt x="75902" y="466799"/>
                  </a:lnTo>
                  <a:cubicBezTo>
                    <a:pt x="75902" y="477280"/>
                    <a:pt x="67408" y="485775"/>
                    <a:pt x="56927" y="485775"/>
                  </a:cubicBezTo>
                  <a:cubicBezTo>
                    <a:pt x="46446" y="485775"/>
                    <a:pt x="37951" y="477280"/>
                    <a:pt x="37951" y="466799"/>
                  </a:cubicBezTo>
                  <a:lnTo>
                    <a:pt x="37951" y="400385"/>
                  </a:lnTo>
                  <a:cubicBezTo>
                    <a:pt x="37951" y="391472"/>
                    <a:pt x="33696" y="382962"/>
                    <a:pt x="26566" y="377614"/>
                  </a:cubicBezTo>
                  <a:cubicBezTo>
                    <a:pt x="9933" y="365139"/>
                    <a:pt x="0" y="345274"/>
                    <a:pt x="0" y="324483"/>
                  </a:cubicBezTo>
                  <a:lnTo>
                    <a:pt x="0" y="243836"/>
                  </a:lnTo>
                  <a:cubicBezTo>
                    <a:pt x="0" y="218186"/>
                    <a:pt x="10533" y="197917"/>
                    <a:pt x="30457" y="185227"/>
                  </a:cubicBezTo>
                  <a:cubicBezTo>
                    <a:pt x="46001" y="175324"/>
                    <a:pt x="67037" y="170306"/>
                    <a:pt x="92980" y="170306"/>
                  </a:cubicBezTo>
                  <a:cubicBezTo>
                    <a:pt x="103461" y="170306"/>
                    <a:pt x="111956" y="178800"/>
                    <a:pt x="111956" y="189281"/>
                  </a:cubicBezTo>
                  <a:close/>
                  <a:moveTo>
                    <a:pt x="390897" y="151805"/>
                  </a:moveTo>
                  <a:cubicBezTo>
                    <a:pt x="422288" y="151805"/>
                    <a:pt x="447824" y="126269"/>
                    <a:pt x="447824" y="94878"/>
                  </a:cubicBezTo>
                  <a:cubicBezTo>
                    <a:pt x="447824" y="63487"/>
                    <a:pt x="422288" y="37951"/>
                    <a:pt x="390897" y="37951"/>
                  </a:cubicBezTo>
                  <a:cubicBezTo>
                    <a:pt x="359506" y="37951"/>
                    <a:pt x="333970" y="63487"/>
                    <a:pt x="333970" y="94878"/>
                  </a:cubicBezTo>
                  <a:cubicBezTo>
                    <a:pt x="333970" y="126269"/>
                    <a:pt x="359506" y="151805"/>
                    <a:pt x="390897" y="151805"/>
                  </a:cubicBezTo>
                  <a:close/>
                  <a:moveTo>
                    <a:pt x="390897" y="75902"/>
                  </a:moveTo>
                  <a:cubicBezTo>
                    <a:pt x="401360" y="75902"/>
                    <a:pt x="409873" y="84415"/>
                    <a:pt x="409873" y="94878"/>
                  </a:cubicBezTo>
                  <a:cubicBezTo>
                    <a:pt x="409873" y="105340"/>
                    <a:pt x="401360" y="113854"/>
                    <a:pt x="390897" y="113854"/>
                  </a:cubicBezTo>
                  <a:cubicBezTo>
                    <a:pt x="380435" y="113854"/>
                    <a:pt x="371922" y="105340"/>
                    <a:pt x="371922" y="94878"/>
                  </a:cubicBezTo>
                  <a:cubicBezTo>
                    <a:pt x="371922" y="84415"/>
                    <a:pt x="380435" y="75902"/>
                    <a:pt x="390897" y="75902"/>
                  </a:cubicBezTo>
                  <a:close/>
                  <a:moveTo>
                    <a:pt x="371922" y="400385"/>
                  </a:moveTo>
                  <a:lnTo>
                    <a:pt x="371922" y="466799"/>
                  </a:lnTo>
                  <a:cubicBezTo>
                    <a:pt x="371922" y="477280"/>
                    <a:pt x="363427" y="485775"/>
                    <a:pt x="352946" y="485775"/>
                  </a:cubicBezTo>
                  <a:cubicBezTo>
                    <a:pt x="342465" y="485775"/>
                    <a:pt x="333970" y="477280"/>
                    <a:pt x="333970" y="466799"/>
                  </a:cubicBezTo>
                  <a:lnTo>
                    <a:pt x="333970" y="400385"/>
                  </a:lnTo>
                  <a:cubicBezTo>
                    <a:pt x="333970" y="389904"/>
                    <a:pt x="342465" y="381409"/>
                    <a:pt x="352946" y="381409"/>
                  </a:cubicBezTo>
                  <a:cubicBezTo>
                    <a:pt x="363427" y="381409"/>
                    <a:pt x="371922" y="389904"/>
                    <a:pt x="371922" y="400385"/>
                  </a:cubicBezTo>
                  <a:close/>
                  <a:moveTo>
                    <a:pt x="485775" y="243836"/>
                  </a:moveTo>
                  <a:lnTo>
                    <a:pt x="485775" y="324483"/>
                  </a:lnTo>
                  <a:cubicBezTo>
                    <a:pt x="485775" y="345274"/>
                    <a:pt x="475842" y="365139"/>
                    <a:pt x="459209" y="377614"/>
                  </a:cubicBezTo>
                  <a:cubicBezTo>
                    <a:pt x="452079" y="382962"/>
                    <a:pt x="447824" y="391472"/>
                    <a:pt x="447824" y="400385"/>
                  </a:cubicBezTo>
                  <a:lnTo>
                    <a:pt x="447824" y="466799"/>
                  </a:lnTo>
                  <a:cubicBezTo>
                    <a:pt x="447824" y="477280"/>
                    <a:pt x="439329" y="485775"/>
                    <a:pt x="428848" y="485775"/>
                  </a:cubicBezTo>
                  <a:cubicBezTo>
                    <a:pt x="418367" y="485775"/>
                    <a:pt x="409873" y="477280"/>
                    <a:pt x="409873" y="466799"/>
                  </a:cubicBezTo>
                  <a:lnTo>
                    <a:pt x="409873" y="400385"/>
                  </a:lnTo>
                  <a:cubicBezTo>
                    <a:pt x="409873" y="379593"/>
                    <a:pt x="419805" y="359728"/>
                    <a:pt x="436438" y="347253"/>
                  </a:cubicBezTo>
                  <a:cubicBezTo>
                    <a:pt x="443569" y="341905"/>
                    <a:pt x="447824" y="333396"/>
                    <a:pt x="447824" y="324483"/>
                  </a:cubicBezTo>
                  <a:lnTo>
                    <a:pt x="447824" y="243836"/>
                  </a:lnTo>
                  <a:cubicBezTo>
                    <a:pt x="447824" y="234104"/>
                    <a:pt x="447824" y="208257"/>
                    <a:pt x="392795" y="208257"/>
                  </a:cubicBezTo>
                  <a:cubicBezTo>
                    <a:pt x="382314" y="208257"/>
                    <a:pt x="373819" y="199763"/>
                    <a:pt x="373819" y="189281"/>
                  </a:cubicBezTo>
                  <a:cubicBezTo>
                    <a:pt x="373819" y="178800"/>
                    <a:pt x="382314" y="170306"/>
                    <a:pt x="392795" y="170306"/>
                  </a:cubicBezTo>
                  <a:cubicBezTo>
                    <a:pt x="418738" y="170306"/>
                    <a:pt x="439774" y="175324"/>
                    <a:pt x="455318" y="185227"/>
                  </a:cubicBezTo>
                  <a:cubicBezTo>
                    <a:pt x="475242" y="197917"/>
                    <a:pt x="485775" y="218186"/>
                    <a:pt x="485775" y="243836"/>
                  </a:cubicBezTo>
                  <a:close/>
                </a:path>
              </a:pathLst>
            </a:custGeom>
            <a:solidFill>
              <a:schemeClr val="bg1"/>
            </a:solidFill>
            <a:ln w="949" cap="flat">
              <a:noFill/>
              <a:prstDash val="solid"/>
              <a:miter/>
            </a:ln>
          </p:spPr>
          <p:txBody>
            <a:bodyPr rtlCol="0" anchor="ctr"/>
            <a:lstStyle/>
            <a:p>
              <a:endParaRPr lang="en-ID" sz="1600"/>
            </a:p>
          </p:txBody>
        </p:sp>
        <p:sp>
          <p:nvSpPr>
            <p:cNvPr id="33" name="Shape">
              <a:extLst>
                <a:ext uri="{FF2B5EF4-FFF2-40B4-BE49-F238E27FC236}">
                  <a16:creationId xmlns:a16="http://schemas.microsoft.com/office/drawing/2014/main" id="{93BBE135-925C-4AF2-BEE3-EACE5550B203}"/>
                </a:ext>
              </a:extLst>
            </p:cNvPr>
            <p:cNvSpPr>
              <a:spLocks noChangeAspect="1"/>
            </p:cNvSpPr>
            <p:nvPr/>
          </p:nvSpPr>
          <p:spPr>
            <a:xfrm>
              <a:off x="7128299" y="4147332"/>
              <a:ext cx="520000" cy="446874"/>
            </a:xfrm>
            <a:custGeom>
              <a:avLst/>
              <a:gdLst>
                <a:gd name="connsiteX0" fmla="*/ 184063 w 485775"/>
                <a:gd name="connsiteY0" fmla="*/ 115751 h 417462"/>
                <a:gd name="connsiteX1" fmla="*/ 155600 w 485775"/>
                <a:gd name="connsiteY1" fmla="*/ 144214 h 417462"/>
                <a:gd name="connsiteX2" fmla="*/ 127136 w 485775"/>
                <a:gd name="connsiteY2" fmla="*/ 115751 h 417462"/>
                <a:gd name="connsiteX3" fmla="*/ 155600 w 485775"/>
                <a:gd name="connsiteY3" fmla="*/ 87288 h 417462"/>
                <a:gd name="connsiteX4" fmla="*/ 184063 w 485775"/>
                <a:gd name="connsiteY4" fmla="*/ 115751 h 417462"/>
                <a:gd name="connsiteX5" fmla="*/ 324093 w 485775"/>
                <a:gd name="connsiteY5" fmla="*/ 164761 h 417462"/>
                <a:gd name="connsiteX6" fmla="*/ 223434 w 485775"/>
                <a:gd name="connsiteY6" fmla="*/ 265421 h 417462"/>
                <a:gd name="connsiteX7" fmla="*/ 255915 w 485775"/>
                <a:gd name="connsiteY7" fmla="*/ 297902 h 417462"/>
                <a:gd name="connsiteX8" fmla="*/ 288025 w 485775"/>
                <a:gd name="connsiteY8" fmla="*/ 265792 h 417462"/>
                <a:gd name="connsiteX9" fmla="*/ 328278 w 485775"/>
                <a:gd name="connsiteY9" fmla="*/ 249118 h 417462"/>
                <a:gd name="connsiteX10" fmla="*/ 368530 w 485775"/>
                <a:gd name="connsiteY10" fmla="*/ 265792 h 417462"/>
                <a:gd name="connsiteX11" fmla="*/ 411907 w 485775"/>
                <a:gd name="connsiteY11" fmla="*/ 309169 h 417462"/>
                <a:gd name="connsiteX12" fmla="*/ 411907 w 485775"/>
                <a:gd name="connsiteY12" fmla="*/ 336001 h 417462"/>
                <a:gd name="connsiteX13" fmla="*/ 385071 w 485775"/>
                <a:gd name="connsiteY13" fmla="*/ 336001 h 417462"/>
                <a:gd name="connsiteX14" fmla="*/ 341698 w 485775"/>
                <a:gd name="connsiteY14" fmla="*/ 292628 h 417462"/>
                <a:gd name="connsiteX15" fmla="*/ 328278 w 485775"/>
                <a:gd name="connsiteY15" fmla="*/ 287069 h 417462"/>
                <a:gd name="connsiteX16" fmla="*/ 314861 w 485775"/>
                <a:gd name="connsiteY16" fmla="*/ 292628 h 417462"/>
                <a:gd name="connsiteX17" fmla="*/ 269335 w 485775"/>
                <a:gd name="connsiteY17" fmla="*/ 338155 h 417462"/>
                <a:gd name="connsiteX18" fmla="*/ 255915 w 485775"/>
                <a:gd name="connsiteY18" fmla="*/ 343714 h 417462"/>
                <a:gd name="connsiteX19" fmla="*/ 242498 w 485775"/>
                <a:gd name="connsiteY19" fmla="*/ 338155 h 417462"/>
                <a:gd name="connsiteX20" fmla="*/ 148584 w 485775"/>
                <a:gd name="connsiteY20" fmla="*/ 244240 h 417462"/>
                <a:gd name="connsiteX21" fmla="*/ 135168 w 485775"/>
                <a:gd name="connsiteY21" fmla="*/ 238681 h 417462"/>
                <a:gd name="connsiteX22" fmla="*/ 121748 w 485775"/>
                <a:gd name="connsiteY22" fmla="*/ 244240 h 417462"/>
                <a:gd name="connsiteX23" fmla="*/ 37951 w 485775"/>
                <a:gd name="connsiteY23" fmla="*/ 328037 h 417462"/>
                <a:gd name="connsiteX24" fmla="*/ 37951 w 485775"/>
                <a:gd name="connsiteY24" fmla="*/ 341561 h 417462"/>
                <a:gd name="connsiteX25" fmla="*/ 75902 w 485775"/>
                <a:gd name="connsiteY25" fmla="*/ 379512 h 417462"/>
                <a:gd name="connsiteX26" fmla="*/ 409873 w 485775"/>
                <a:gd name="connsiteY26" fmla="*/ 379512 h 417462"/>
                <a:gd name="connsiteX27" fmla="*/ 447824 w 485775"/>
                <a:gd name="connsiteY27" fmla="*/ 341561 h 417462"/>
                <a:gd name="connsiteX28" fmla="*/ 466799 w 485775"/>
                <a:gd name="connsiteY28" fmla="*/ 322585 h 417462"/>
                <a:gd name="connsiteX29" fmla="*/ 485775 w 485775"/>
                <a:gd name="connsiteY29" fmla="*/ 341561 h 417462"/>
                <a:gd name="connsiteX30" fmla="*/ 409873 w 485775"/>
                <a:gd name="connsiteY30" fmla="*/ 417463 h 417462"/>
                <a:gd name="connsiteX31" fmla="*/ 75902 w 485775"/>
                <a:gd name="connsiteY31" fmla="*/ 417463 h 417462"/>
                <a:gd name="connsiteX32" fmla="*/ 0 w 485775"/>
                <a:gd name="connsiteY32" fmla="*/ 341561 h 417462"/>
                <a:gd name="connsiteX33" fmla="*/ 0 w 485775"/>
                <a:gd name="connsiteY33" fmla="*/ 75902 h 417462"/>
                <a:gd name="connsiteX34" fmla="*/ 75902 w 485775"/>
                <a:gd name="connsiteY34" fmla="*/ 0 h 417462"/>
                <a:gd name="connsiteX35" fmla="*/ 409873 w 485775"/>
                <a:gd name="connsiteY35" fmla="*/ 0 h 417462"/>
                <a:gd name="connsiteX36" fmla="*/ 485775 w 485775"/>
                <a:gd name="connsiteY36" fmla="*/ 75902 h 417462"/>
                <a:gd name="connsiteX37" fmla="*/ 485775 w 485775"/>
                <a:gd name="connsiteY37" fmla="*/ 253798 h 417462"/>
                <a:gd name="connsiteX38" fmla="*/ 474060 w 485775"/>
                <a:gd name="connsiteY38" fmla="*/ 271329 h 417462"/>
                <a:gd name="connsiteX39" fmla="*/ 453383 w 485775"/>
                <a:gd name="connsiteY39" fmla="*/ 267219 h 417462"/>
                <a:gd name="connsiteX40" fmla="*/ 350926 w 485775"/>
                <a:gd name="connsiteY40" fmla="*/ 164761 h 417462"/>
                <a:gd name="connsiteX41" fmla="*/ 337510 w 485775"/>
                <a:gd name="connsiteY41" fmla="*/ 159206 h 417462"/>
                <a:gd name="connsiteX42" fmla="*/ 324093 w 485775"/>
                <a:gd name="connsiteY42" fmla="*/ 164761 h 417462"/>
                <a:gd name="connsiteX43" fmla="*/ 297257 w 485775"/>
                <a:gd name="connsiteY43" fmla="*/ 137925 h 417462"/>
                <a:gd name="connsiteX44" fmla="*/ 337510 w 485775"/>
                <a:gd name="connsiteY44" fmla="*/ 121255 h 417462"/>
                <a:gd name="connsiteX45" fmla="*/ 377762 w 485775"/>
                <a:gd name="connsiteY45" fmla="*/ 137925 h 417462"/>
                <a:gd name="connsiteX46" fmla="*/ 447824 w 485775"/>
                <a:gd name="connsiteY46" fmla="*/ 207987 h 417462"/>
                <a:gd name="connsiteX47" fmla="*/ 447824 w 485775"/>
                <a:gd name="connsiteY47" fmla="*/ 75902 h 417462"/>
                <a:gd name="connsiteX48" fmla="*/ 409873 w 485775"/>
                <a:gd name="connsiteY48" fmla="*/ 37951 h 417462"/>
                <a:gd name="connsiteX49" fmla="*/ 75902 w 485775"/>
                <a:gd name="connsiteY49" fmla="*/ 37951 h 417462"/>
                <a:gd name="connsiteX50" fmla="*/ 37951 w 485775"/>
                <a:gd name="connsiteY50" fmla="*/ 75902 h 417462"/>
                <a:gd name="connsiteX51" fmla="*/ 37951 w 485775"/>
                <a:gd name="connsiteY51" fmla="*/ 274364 h 417462"/>
                <a:gd name="connsiteX52" fmla="*/ 94911 w 485775"/>
                <a:gd name="connsiteY52" fmla="*/ 217404 h 417462"/>
                <a:gd name="connsiteX53" fmla="*/ 135164 w 485775"/>
                <a:gd name="connsiteY53" fmla="*/ 200730 h 417462"/>
                <a:gd name="connsiteX54" fmla="*/ 175417 w 485775"/>
                <a:gd name="connsiteY54" fmla="*/ 217404 h 417462"/>
                <a:gd name="connsiteX55" fmla="*/ 196597 w 485775"/>
                <a:gd name="connsiteY55" fmla="*/ 238585 h 4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85775" h="417462">
                  <a:moveTo>
                    <a:pt x="184063" y="115751"/>
                  </a:moveTo>
                  <a:cubicBezTo>
                    <a:pt x="184063" y="131469"/>
                    <a:pt x="171321" y="144214"/>
                    <a:pt x="155600" y="144214"/>
                  </a:cubicBezTo>
                  <a:cubicBezTo>
                    <a:pt x="139882" y="144214"/>
                    <a:pt x="127136" y="131469"/>
                    <a:pt x="127136" y="115751"/>
                  </a:cubicBezTo>
                  <a:cubicBezTo>
                    <a:pt x="127136" y="100030"/>
                    <a:pt x="139882" y="87288"/>
                    <a:pt x="155600" y="87288"/>
                  </a:cubicBezTo>
                  <a:cubicBezTo>
                    <a:pt x="171321" y="87288"/>
                    <a:pt x="184063" y="100030"/>
                    <a:pt x="184063" y="115751"/>
                  </a:cubicBezTo>
                  <a:close/>
                  <a:moveTo>
                    <a:pt x="324093" y="164761"/>
                  </a:moveTo>
                  <a:lnTo>
                    <a:pt x="223434" y="265421"/>
                  </a:lnTo>
                  <a:lnTo>
                    <a:pt x="255915" y="297902"/>
                  </a:lnTo>
                  <a:lnTo>
                    <a:pt x="288025" y="265792"/>
                  </a:lnTo>
                  <a:cubicBezTo>
                    <a:pt x="298777" y="255040"/>
                    <a:pt x="313071" y="249118"/>
                    <a:pt x="328278" y="249118"/>
                  </a:cubicBezTo>
                  <a:cubicBezTo>
                    <a:pt x="343484" y="249118"/>
                    <a:pt x="357779" y="255040"/>
                    <a:pt x="368530" y="265792"/>
                  </a:cubicBezTo>
                  <a:lnTo>
                    <a:pt x="411907" y="309169"/>
                  </a:lnTo>
                  <a:cubicBezTo>
                    <a:pt x="419316" y="316577"/>
                    <a:pt x="419316" y="328593"/>
                    <a:pt x="411907" y="336001"/>
                  </a:cubicBezTo>
                  <a:cubicBezTo>
                    <a:pt x="404495" y="343414"/>
                    <a:pt x="392480" y="343414"/>
                    <a:pt x="385071" y="336001"/>
                  </a:cubicBezTo>
                  <a:lnTo>
                    <a:pt x="341698" y="292628"/>
                  </a:lnTo>
                  <a:cubicBezTo>
                    <a:pt x="338110" y="289044"/>
                    <a:pt x="333348" y="287069"/>
                    <a:pt x="328278" y="287069"/>
                  </a:cubicBezTo>
                  <a:cubicBezTo>
                    <a:pt x="323211" y="287069"/>
                    <a:pt x="318445" y="289044"/>
                    <a:pt x="314861" y="292628"/>
                  </a:cubicBezTo>
                  <a:lnTo>
                    <a:pt x="269335" y="338155"/>
                  </a:lnTo>
                  <a:cubicBezTo>
                    <a:pt x="265629" y="341861"/>
                    <a:pt x="260773" y="343714"/>
                    <a:pt x="255915" y="343714"/>
                  </a:cubicBezTo>
                  <a:cubicBezTo>
                    <a:pt x="251060" y="343714"/>
                    <a:pt x="246205" y="341861"/>
                    <a:pt x="242498" y="338155"/>
                  </a:cubicBezTo>
                  <a:lnTo>
                    <a:pt x="148584" y="244240"/>
                  </a:lnTo>
                  <a:cubicBezTo>
                    <a:pt x="145000" y="240656"/>
                    <a:pt x="140234" y="238681"/>
                    <a:pt x="135168" y="238681"/>
                  </a:cubicBezTo>
                  <a:cubicBezTo>
                    <a:pt x="130098" y="238681"/>
                    <a:pt x="125332" y="240656"/>
                    <a:pt x="121748" y="244240"/>
                  </a:cubicBezTo>
                  <a:lnTo>
                    <a:pt x="37951" y="328037"/>
                  </a:lnTo>
                  <a:lnTo>
                    <a:pt x="37951" y="341561"/>
                  </a:lnTo>
                  <a:cubicBezTo>
                    <a:pt x="37951" y="362486"/>
                    <a:pt x="54977" y="379512"/>
                    <a:pt x="75902" y="379512"/>
                  </a:cubicBezTo>
                  <a:lnTo>
                    <a:pt x="409873" y="379512"/>
                  </a:lnTo>
                  <a:cubicBezTo>
                    <a:pt x="430798" y="379512"/>
                    <a:pt x="447824" y="362486"/>
                    <a:pt x="447824" y="341561"/>
                  </a:cubicBezTo>
                  <a:cubicBezTo>
                    <a:pt x="447824" y="331080"/>
                    <a:pt x="456318" y="322585"/>
                    <a:pt x="466799" y="322585"/>
                  </a:cubicBezTo>
                  <a:cubicBezTo>
                    <a:pt x="477280" y="322585"/>
                    <a:pt x="485775" y="331080"/>
                    <a:pt x="485775" y="341561"/>
                  </a:cubicBezTo>
                  <a:cubicBezTo>
                    <a:pt x="485775" y="383414"/>
                    <a:pt x="451726" y="417463"/>
                    <a:pt x="409873" y="417463"/>
                  </a:cubicBezTo>
                  <a:lnTo>
                    <a:pt x="75902" y="417463"/>
                  </a:lnTo>
                  <a:cubicBezTo>
                    <a:pt x="34049" y="417463"/>
                    <a:pt x="0" y="383414"/>
                    <a:pt x="0" y="341561"/>
                  </a:cubicBezTo>
                  <a:lnTo>
                    <a:pt x="0" y="75902"/>
                  </a:lnTo>
                  <a:cubicBezTo>
                    <a:pt x="0" y="34049"/>
                    <a:pt x="34049" y="0"/>
                    <a:pt x="75902" y="0"/>
                  </a:cubicBezTo>
                  <a:lnTo>
                    <a:pt x="409873" y="0"/>
                  </a:lnTo>
                  <a:cubicBezTo>
                    <a:pt x="451726" y="0"/>
                    <a:pt x="485775" y="34049"/>
                    <a:pt x="485775" y="75902"/>
                  </a:cubicBezTo>
                  <a:lnTo>
                    <a:pt x="485775" y="253798"/>
                  </a:lnTo>
                  <a:cubicBezTo>
                    <a:pt x="485775" y="261474"/>
                    <a:pt x="481153" y="268393"/>
                    <a:pt x="474060" y="271329"/>
                  </a:cubicBezTo>
                  <a:cubicBezTo>
                    <a:pt x="466970" y="274268"/>
                    <a:pt x="458809" y="272644"/>
                    <a:pt x="453383" y="267219"/>
                  </a:cubicBezTo>
                  <a:lnTo>
                    <a:pt x="350926" y="164761"/>
                  </a:lnTo>
                  <a:cubicBezTo>
                    <a:pt x="347342" y="161178"/>
                    <a:pt x="342580" y="159206"/>
                    <a:pt x="337510" y="159206"/>
                  </a:cubicBezTo>
                  <a:cubicBezTo>
                    <a:pt x="332443" y="159206"/>
                    <a:pt x="327677" y="161178"/>
                    <a:pt x="324093" y="164761"/>
                  </a:cubicBezTo>
                  <a:close/>
                  <a:moveTo>
                    <a:pt x="297257" y="137925"/>
                  </a:moveTo>
                  <a:cubicBezTo>
                    <a:pt x="308009" y="127173"/>
                    <a:pt x="322303" y="121255"/>
                    <a:pt x="337510" y="121255"/>
                  </a:cubicBezTo>
                  <a:cubicBezTo>
                    <a:pt x="352716" y="121255"/>
                    <a:pt x="367011" y="127173"/>
                    <a:pt x="377762" y="137925"/>
                  </a:cubicBezTo>
                  <a:lnTo>
                    <a:pt x="447824" y="207987"/>
                  </a:lnTo>
                  <a:lnTo>
                    <a:pt x="447824" y="75902"/>
                  </a:lnTo>
                  <a:cubicBezTo>
                    <a:pt x="447824" y="54977"/>
                    <a:pt x="430798" y="37951"/>
                    <a:pt x="409873" y="37951"/>
                  </a:cubicBezTo>
                  <a:lnTo>
                    <a:pt x="75902" y="37951"/>
                  </a:lnTo>
                  <a:cubicBezTo>
                    <a:pt x="54977" y="37951"/>
                    <a:pt x="37951" y="54977"/>
                    <a:pt x="37951" y="75902"/>
                  </a:cubicBezTo>
                  <a:lnTo>
                    <a:pt x="37951" y="274364"/>
                  </a:lnTo>
                  <a:lnTo>
                    <a:pt x="94911" y="217404"/>
                  </a:lnTo>
                  <a:cubicBezTo>
                    <a:pt x="105663" y="206652"/>
                    <a:pt x="119958" y="200730"/>
                    <a:pt x="135164" y="200730"/>
                  </a:cubicBezTo>
                  <a:cubicBezTo>
                    <a:pt x="150370" y="200730"/>
                    <a:pt x="164665" y="206652"/>
                    <a:pt x="175417" y="217404"/>
                  </a:cubicBezTo>
                  <a:lnTo>
                    <a:pt x="196597" y="238585"/>
                  </a:lnTo>
                  <a:close/>
                </a:path>
              </a:pathLst>
            </a:custGeom>
            <a:solidFill>
              <a:schemeClr val="bg1"/>
            </a:solidFill>
            <a:ln w="949" cap="flat">
              <a:noFill/>
              <a:prstDash val="solid"/>
              <a:miter/>
            </a:ln>
          </p:spPr>
          <p:txBody>
            <a:bodyPr rtlCol="0" anchor="ctr"/>
            <a:lstStyle/>
            <a:p>
              <a:endParaRPr lang="en-ID" sz="1600"/>
            </a:p>
          </p:txBody>
        </p:sp>
        <p:sp>
          <p:nvSpPr>
            <p:cNvPr id="34" name="Icon 8">
              <a:extLst>
                <a:ext uri="{FF2B5EF4-FFF2-40B4-BE49-F238E27FC236}">
                  <a16:creationId xmlns:a16="http://schemas.microsoft.com/office/drawing/2014/main" id="{4BC1A166-FB91-4D2C-98DE-5DBF100C37AF}"/>
                </a:ext>
              </a:extLst>
            </p:cNvPr>
            <p:cNvSpPr/>
            <p:nvPr/>
          </p:nvSpPr>
          <p:spPr>
            <a:xfrm>
              <a:off x="9711313" y="4110769"/>
              <a:ext cx="520000" cy="519998"/>
            </a:xfrm>
            <a:custGeom>
              <a:avLst/>
              <a:gdLst>
                <a:gd name="connsiteX0" fmla="*/ 466799 w 485775"/>
                <a:gd name="connsiteY0" fmla="*/ 312148 h 485775"/>
                <a:gd name="connsiteX1" fmla="*/ 485775 w 485775"/>
                <a:gd name="connsiteY1" fmla="*/ 293173 h 485775"/>
                <a:gd name="connsiteX2" fmla="*/ 485775 w 485775"/>
                <a:gd name="connsiteY2" fmla="*/ 56927 h 485775"/>
                <a:gd name="connsiteX3" fmla="*/ 430931 w 485775"/>
                <a:gd name="connsiteY3" fmla="*/ 11782 h 485775"/>
                <a:gd name="connsiteX4" fmla="*/ 327329 w 485775"/>
                <a:gd name="connsiteY4" fmla="*/ 0 h 485775"/>
                <a:gd name="connsiteX5" fmla="*/ 223727 w 485775"/>
                <a:gd name="connsiteY5" fmla="*/ 11782 h 485775"/>
                <a:gd name="connsiteX6" fmla="*/ 168883 w 485775"/>
                <a:gd name="connsiteY6" fmla="*/ 56927 h 485775"/>
                <a:gd name="connsiteX7" fmla="*/ 168883 w 485775"/>
                <a:gd name="connsiteY7" fmla="*/ 131143 h 485775"/>
                <a:gd name="connsiteX8" fmla="*/ 0 w 485775"/>
                <a:gd name="connsiteY8" fmla="*/ 308353 h 485775"/>
                <a:gd name="connsiteX9" fmla="*/ 177422 w 485775"/>
                <a:gd name="connsiteY9" fmla="*/ 485775 h 485775"/>
                <a:gd name="connsiteX10" fmla="*/ 233963 w 485775"/>
                <a:gd name="connsiteY10" fmla="*/ 476536 h 485775"/>
                <a:gd name="connsiteX11" fmla="*/ 327329 w 485775"/>
                <a:gd name="connsiteY11" fmla="*/ 485775 h 485775"/>
                <a:gd name="connsiteX12" fmla="*/ 430931 w 485775"/>
                <a:gd name="connsiteY12" fmla="*/ 473993 h 485775"/>
                <a:gd name="connsiteX13" fmla="*/ 485775 w 485775"/>
                <a:gd name="connsiteY13" fmla="*/ 428848 h 485775"/>
                <a:gd name="connsiteX14" fmla="*/ 485775 w 485775"/>
                <a:gd name="connsiteY14" fmla="*/ 381409 h 485775"/>
                <a:gd name="connsiteX15" fmla="*/ 466799 w 485775"/>
                <a:gd name="connsiteY15" fmla="*/ 362434 h 485775"/>
                <a:gd name="connsiteX16" fmla="*/ 447824 w 485775"/>
                <a:gd name="connsiteY16" fmla="*/ 381409 h 485775"/>
                <a:gd name="connsiteX17" fmla="*/ 447824 w 485775"/>
                <a:gd name="connsiteY17" fmla="*/ 426069 h 485775"/>
                <a:gd name="connsiteX18" fmla="*/ 411859 w 485775"/>
                <a:gd name="connsiteY18" fmla="*/ 439626 h 485775"/>
                <a:gd name="connsiteX19" fmla="*/ 327329 w 485775"/>
                <a:gd name="connsiteY19" fmla="*/ 447824 h 485775"/>
                <a:gd name="connsiteX20" fmla="*/ 288877 w 485775"/>
                <a:gd name="connsiteY20" fmla="*/ 446289 h 485775"/>
                <a:gd name="connsiteX21" fmla="*/ 322203 w 485775"/>
                <a:gd name="connsiteY21" fmla="*/ 410792 h 485775"/>
                <a:gd name="connsiteX22" fmla="*/ 327329 w 485775"/>
                <a:gd name="connsiteY22" fmla="*/ 410821 h 485775"/>
                <a:gd name="connsiteX23" fmla="*/ 393521 w 485775"/>
                <a:gd name="connsiteY23" fmla="*/ 406478 h 485775"/>
                <a:gd name="connsiteX24" fmla="*/ 409691 w 485775"/>
                <a:gd name="connsiteY24" fmla="*/ 385060 h 485775"/>
                <a:gd name="connsiteX25" fmla="*/ 388273 w 485775"/>
                <a:gd name="connsiteY25" fmla="*/ 368890 h 485775"/>
                <a:gd name="connsiteX26" fmla="*/ 342791 w 485775"/>
                <a:gd name="connsiteY26" fmla="*/ 372626 h 485775"/>
                <a:gd name="connsiteX27" fmla="*/ 352490 w 485775"/>
                <a:gd name="connsiteY27" fmla="*/ 337172 h 485775"/>
                <a:gd name="connsiteX28" fmla="*/ 393521 w 485775"/>
                <a:gd name="connsiteY28" fmla="*/ 333422 h 485775"/>
                <a:gd name="connsiteX29" fmla="*/ 409691 w 485775"/>
                <a:gd name="connsiteY29" fmla="*/ 312004 h 485775"/>
                <a:gd name="connsiteX30" fmla="*/ 388277 w 485775"/>
                <a:gd name="connsiteY30" fmla="*/ 295834 h 485775"/>
                <a:gd name="connsiteX31" fmla="*/ 354603 w 485775"/>
                <a:gd name="connsiteY31" fmla="*/ 299051 h 485775"/>
                <a:gd name="connsiteX32" fmla="*/ 349295 w 485775"/>
                <a:gd name="connsiteY32" fmla="*/ 264246 h 485775"/>
                <a:gd name="connsiteX33" fmla="*/ 393521 w 485775"/>
                <a:gd name="connsiteY33" fmla="*/ 260366 h 485775"/>
                <a:gd name="connsiteX34" fmla="*/ 409691 w 485775"/>
                <a:gd name="connsiteY34" fmla="*/ 238948 h 485775"/>
                <a:gd name="connsiteX35" fmla="*/ 388277 w 485775"/>
                <a:gd name="connsiteY35" fmla="*/ 222778 h 485775"/>
                <a:gd name="connsiteX36" fmla="*/ 334904 w 485775"/>
                <a:gd name="connsiteY36" fmla="*/ 226699 h 485775"/>
                <a:gd name="connsiteX37" fmla="*/ 308075 w 485775"/>
                <a:gd name="connsiteY37" fmla="*/ 188451 h 485775"/>
                <a:gd name="connsiteX38" fmla="*/ 327329 w 485775"/>
                <a:gd name="connsiteY38" fmla="*/ 188807 h 485775"/>
                <a:gd name="connsiteX39" fmla="*/ 393521 w 485775"/>
                <a:gd name="connsiteY39" fmla="*/ 184463 h 485775"/>
                <a:gd name="connsiteX40" fmla="*/ 409691 w 485775"/>
                <a:gd name="connsiteY40" fmla="*/ 163046 h 485775"/>
                <a:gd name="connsiteX41" fmla="*/ 388273 w 485775"/>
                <a:gd name="connsiteY41" fmla="*/ 146875 h 485775"/>
                <a:gd name="connsiteX42" fmla="*/ 327329 w 485775"/>
                <a:gd name="connsiteY42" fmla="*/ 150856 h 485775"/>
                <a:gd name="connsiteX43" fmla="*/ 242799 w 485775"/>
                <a:gd name="connsiteY43" fmla="*/ 142658 h 485775"/>
                <a:gd name="connsiteX44" fmla="*/ 237376 w 485775"/>
                <a:gd name="connsiteY44" fmla="*/ 141368 h 485775"/>
                <a:gd name="connsiteX45" fmla="*/ 220932 w 485775"/>
                <a:gd name="connsiteY45" fmla="*/ 136339 h 485775"/>
                <a:gd name="connsiteX46" fmla="*/ 206834 w 485775"/>
                <a:gd name="connsiteY46" fmla="*/ 129101 h 485775"/>
                <a:gd name="connsiteX47" fmla="*/ 206834 w 485775"/>
                <a:gd name="connsiteY47" fmla="*/ 96601 h 485775"/>
                <a:gd name="connsiteX48" fmla="*/ 223727 w 485775"/>
                <a:gd name="connsiteY48" fmla="*/ 102072 h 485775"/>
                <a:gd name="connsiteX49" fmla="*/ 327329 w 485775"/>
                <a:gd name="connsiteY49" fmla="*/ 113854 h 485775"/>
                <a:gd name="connsiteX50" fmla="*/ 393521 w 485775"/>
                <a:gd name="connsiteY50" fmla="*/ 109510 h 485775"/>
                <a:gd name="connsiteX51" fmla="*/ 409691 w 485775"/>
                <a:gd name="connsiteY51" fmla="*/ 88092 h 485775"/>
                <a:gd name="connsiteX52" fmla="*/ 388273 w 485775"/>
                <a:gd name="connsiteY52" fmla="*/ 71922 h 485775"/>
                <a:gd name="connsiteX53" fmla="*/ 327329 w 485775"/>
                <a:gd name="connsiteY53" fmla="*/ 75902 h 485775"/>
                <a:gd name="connsiteX54" fmla="*/ 242799 w 485775"/>
                <a:gd name="connsiteY54" fmla="*/ 67704 h 485775"/>
                <a:gd name="connsiteX55" fmla="*/ 211033 w 485775"/>
                <a:gd name="connsiteY55" fmla="*/ 56927 h 485775"/>
                <a:gd name="connsiteX56" fmla="*/ 242799 w 485775"/>
                <a:gd name="connsiteY56" fmla="*/ 46149 h 485775"/>
                <a:gd name="connsiteX57" fmla="*/ 327329 w 485775"/>
                <a:gd name="connsiteY57" fmla="*/ 37951 h 485775"/>
                <a:gd name="connsiteX58" fmla="*/ 411859 w 485775"/>
                <a:gd name="connsiteY58" fmla="*/ 46149 h 485775"/>
                <a:gd name="connsiteX59" fmla="*/ 447824 w 485775"/>
                <a:gd name="connsiteY59" fmla="*/ 59706 h 485775"/>
                <a:gd name="connsiteX60" fmla="*/ 447824 w 485775"/>
                <a:gd name="connsiteY60" fmla="*/ 293173 h 485775"/>
                <a:gd name="connsiteX61" fmla="*/ 466799 w 485775"/>
                <a:gd name="connsiteY61" fmla="*/ 312148 h 485775"/>
                <a:gd name="connsiteX62" fmla="*/ 316892 w 485775"/>
                <a:gd name="connsiteY62" fmla="*/ 308353 h 485775"/>
                <a:gd name="connsiteX63" fmla="*/ 177422 w 485775"/>
                <a:gd name="connsiteY63" fmla="*/ 447824 h 485775"/>
                <a:gd name="connsiteX64" fmla="*/ 37951 w 485775"/>
                <a:gd name="connsiteY64" fmla="*/ 308353 h 485775"/>
                <a:gd name="connsiteX65" fmla="*/ 177422 w 485775"/>
                <a:gd name="connsiteY65" fmla="*/ 168883 h 485775"/>
                <a:gd name="connsiteX66" fmla="*/ 210029 w 485775"/>
                <a:gd name="connsiteY66" fmla="*/ 172741 h 485775"/>
                <a:gd name="connsiteX67" fmla="*/ 223727 w 485775"/>
                <a:gd name="connsiteY67" fmla="*/ 177025 h 485775"/>
                <a:gd name="connsiteX68" fmla="*/ 225998 w 485775"/>
                <a:gd name="connsiteY68" fmla="*/ 177614 h 485775"/>
                <a:gd name="connsiteX69" fmla="*/ 316892 w 485775"/>
                <a:gd name="connsiteY69" fmla="*/ 308353 h 485775"/>
                <a:gd name="connsiteX70" fmla="*/ 214424 w 485775"/>
                <a:gd name="connsiteY70" fmla="*/ 217270 h 485775"/>
                <a:gd name="connsiteX71" fmla="*/ 233400 w 485775"/>
                <a:gd name="connsiteY71" fmla="*/ 236246 h 485775"/>
                <a:gd name="connsiteX72" fmla="*/ 214424 w 485775"/>
                <a:gd name="connsiteY72" fmla="*/ 255222 h 485775"/>
                <a:gd name="connsiteX73" fmla="*/ 159388 w 485775"/>
                <a:gd name="connsiteY73" fmla="*/ 255222 h 485775"/>
                <a:gd name="connsiteX74" fmla="*/ 159388 w 485775"/>
                <a:gd name="connsiteY74" fmla="*/ 277044 h 485775"/>
                <a:gd name="connsiteX75" fmla="*/ 175517 w 485775"/>
                <a:gd name="connsiteY75" fmla="*/ 277044 h 485775"/>
                <a:gd name="connsiteX76" fmla="*/ 175950 w 485775"/>
                <a:gd name="connsiteY76" fmla="*/ 277047 h 485775"/>
                <a:gd name="connsiteX77" fmla="*/ 205400 w 485775"/>
                <a:gd name="connsiteY77" fmla="*/ 285182 h 485775"/>
                <a:gd name="connsiteX78" fmla="*/ 236239 w 485775"/>
                <a:gd name="connsiteY78" fmla="*/ 340100 h 485775"/>
                <a:gd name="connsiteX79" fmla="*/ 176951 w 485775"/>
                <a:gd name="connsiteY79" fmla="*/ 401085 h 485775"/>
                <a:gd name="connsiteX80" fmla="*/ 174019 w 485775"/>
                <a:gd name="connsiteY80" fmla="*/ 401334 h 485775"/>
                <a:gd name="connsiteX81" fmla="*/ 121418 w 485775"/>
                <a:gd name="connsiteY81" fmla="*/ 371440 h 485775"/>
                <a:gd name="connsiteX82" fmla="*/ 127618 w 485775"/>
                <a:gd name="connsiteY82" fmla="*/ 345330 h 485775"/>
                <a:gd name="connsiteX83" fmla="*/ 153728 w 485775"/>
                <a:gd name="connsiteY83" fmla="*/ 351530 h 485775"/>
                <a:gd name="connsiteX84" fmla="*/ 172856 w 485775"/>
                <a:gd name="connsiteY84" fmla="*/ 363338 h 485775"/>
                <a:gd name="connsiteX85" fmla="*/ 175213 w 485775"/>
                <a:gd name="connsiteY85" fmla="*/ 363179 h 485775"/>
                <a:gd name="connsiteX86" fmla="*/ 198291 w 485775"/>
                <a:gd name="connsiteY86" fmla="*/ 340100 h 485775"/>
                <a:gd name="connsiteX87" fmla="*/ 188177 w 485775"/>
                <a:gd name="connsiteY87" fmla="*/ 319034 h 485775"/>
                <a:gd name="connsiteX88" fmla="*/ 175050 w 485775"/>
                <a:gd name="connsiteY88" fmla="*/ 314995 h 485775"/>
                <a:gd name="connsiteX89" fmla="*/ 140416 w 485775"/>
                <a:gd name="connsiteY89" fmla="*/ 314995 h 485775"/>
                <a:gd name="connsiteX90" fmla="*/ 121440 w 485775"/>
                <a:gd name="connsiteY90" fmla="*/ 296019 h 485775"/>
                <a:gd name="connsiteX91" fmla="*/ 121440 w 485775"/>
                <a:gd name="connsiteY91" fmla="*/ 236246 h 485775"/>
                <a:gd name="connsiteX92" fmla="*/ 140416 w 485775"/>
                <a:gd name="connsiteY92" fmla="*/ 21727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5775" h="485775">
                  <a:moveTo>
                    <a:pt x="466799" y="312148"/>
                  </a:moveTo>
                  <a:cubicBezTo>
                    <a:pt x="477280" y="312148"/>
                    <a:pt x="485775" y="303654"/>
                    <a:pt x="485775" y="293173"/>
                  </a:cubicBezTo>
                  <a:lnTo>
                    <a:pt x="485775" y="56927"/>
                  </a:lnTo>
                  <a:cubicBezTo>
                    <a:pt x="485775" y="36873"/>
                    <a:pt x="467322" y="21685"/>
                    <a:pt x="430931" y="11782"/>
                  </a:cubicBezTo>
                  <a:cubicBezTo>
                    <a:pt x="403013" y="4184"/>
                    <a:pt x="366218" y="0"/>
                    <a:pt x="327329" y="0"/>
                  </a:cubicBezTo>
                  <a:cubicBezTo>
                    <a:pt x="288440" y="0"/>
                    <a:pt x="251645" y="4184"/>
                    <a:pt x="223727" y="11782"/>
                  </a:cubicBezTo>
                  <a:cubicBezTo>
                    <a:pt x="187336" y="21685"/>
                    <a:pt x="168883" y="36873"/>
                    <a:pt x="168883" y="56927"/>
                  </a:cubicBezTo>
                  <a:lnTo>
                    <a:pt x="168883" y="131143"/>
                  </a:lnTo>
                  <a:cubicBezTo>
                    <a:pt x="75002" y="135612"/>
                    <a:pt x="0" y="213386"/>
                    <a:pt x="0" y="308353"/>
                  </a:cubicBezTo>
                  <a:cubicBezTo>
                    <a:pt x="0" y="406185"/>
                    <a:pt x="79590" y="485775"/>
                    <a:pt x="177422" y="485775"/>
                  </a:cubicBezTo>
                  <a:cubicBezTo>
                    <a:pt x="197179" y="485775"/>
                    <a:pt x="216196" y="482525"/>
                    <a:pt x="233963" y="476536"/>
                  </a:cubicBezTo>
                  <a:cubicBezTo>
                    <a:pt x="260644" y="482580"/>
                    <a:pt x="292928" y="485775"/>
                    <a:pt x="327329" y="485775"/>
                  </a:cubicBezTo>
                  <a:cubicBezTo>
                    <a:pt x="366218" y="485775"/>
                    <a:pt x="403013" y="481591"/>
                    <a:pt x="430931" y="473993"/>
                  </a:cubicBezTo>
                  <a:cubicBezTo>
                    <a:pt x="467322" y="464090"/>
                    <a:pt x="485775" y="448902"/>
                    <a:pt x="485775" y="428848"/>
                  </a:cubicBezTo>
                  <a:lnTo>
                    <a:pt x="485775" y="381409"/>
                  </a:lnTo>
                  <a:cubicBezTo>
                    <a:pt x="485775" y="370928"/>
                    <a:pt x="477280" y="362434"/>
                    <a:pt x="466799" y="362434"/>
                  </a:cubicBezTo>
                  <a:cubicBezTo>
                    <a:pt x="456318" y="362434"/>
                    <a:pt x="447824" y="370928"/>
                    <a:pt x="447824" y="381409"/>
                  </a:cubicBezTo>
                  <a:lnTo>
                    <a:pt x="447824" y="426069"/>
                  </a:lnTo>
                  <a:cubicBezTo>
                    <a:pt x="444570" y="428826"/>
                    <a:pt x="434333" y="434582"/>
                    <a:pt x="411859" y="439626"/>
                  </a:cubicBezTo>
                  <a:cubicBezTo>
                    <a:pt x="388299" y="444911"/>
                    <a:pt x="358279" y="447824"/>
                    <a:pt x="327329" y="447824"/>
                  </a:cubicBezTo>
                  <a:cubicBezTo>
                    <a:pt x="314194" y="447824"/>
                    <a:pt x="301245" y="447294"/>
                    <a:pt x="288877" y="446289"/>
                  </a:cubicBezTo>
                  <a:cubicBezTo>
                    <a:pt x="301534" y="436038"/>
                    <a:pt x="312764" y="424097"/>
                    <a:pt x="322203" y="410792"/>
                  </a:cubicBezTo>
                  <a:cubicBezTo>
                    <a:pt x="323915" y="410810"/>
                    <a:pt x="325624" y="410821"/>
                    <a:pt x="327329" y="410821"/>
                  </a:cubicBezTo>
                  <a:cubicBezTo>
                    <a:pt x="350596" y="410821"/>
                    <a:pt x="372867" y="409361"/>
                    <a:pt x="393521" y="406478"/>
                  </a:cubicBezTo>
                  <a:cubicBezTo>
                    <a:pt x="403898" y="405029"/>
                    <a:pt x="411140" y="395441"/>
                    <a:pt x="409691" y="385060"/>
                  </a:cubicBezTo>
                  <a:cubicBezTo>
                    <a:pt x="408242" y="374683"/>
                    <a:pt x="398650" y="367444"/>
                    <a:pt x="388273" y="368890"/>
                  </a:cubicBezTo>
                  <a:cubicBezTo>
                    <a:pt x="374167" y="370858"/>
                    <a:pt x="358679" y="372125"/>
                    <a:pt x="342791" y="372626"/>
                  </a:cubicBezTo>
                  <a:cubicBezTo>
                    <a:pt x="347201" y="361322"/>
                    <a:pt x="350478" y="349458"/>
                    <a:pt x="352490" y="337172"/>
                  </a:cubicBezTo>
                  <a:cubicBezTo>
                    <a:pt x="366751" y="336494"/>
                    <a:pt x="380501" y="335238"/>
                    <a:pt x="393521" y="333422"/>
                  </a:cubicBezTo>
                  <a:cubicBezTo>
                    <a:pt x="403902" y="331973"/>
                    <a:pt x="411140" y="322385"/>
                    <a:pt x="409691" y="312004"/>
                  </a:cubicBezTo>
                  <a:cubicBezTo>
                    <a:pt x="408242" y="301627"/>
                    <a:pt x="398650" y="294388"/>
                    <a:pt x="388277" y="295834"/>
                  </a:cubicBezTo>
                  <a:cubicBezTo>
                    <a:pt x="377581" y="297327"/>
                    <a:pt x="366303" y="298399"/>
                    <a:pt x="354603" y="299051"/>
                  </a:cubicBezTo>
                  <a:cubicBezTo>
                    <a:pt x="353980" y="287102"/>
                    <a:pt x="352175" y="275465"/>
                    <a:pt x="349295" y="264246"/>
                  </a:cubicBezTo>
                  <a:cubicBezTo>
                    <a:pt x="364650" y="263616"/>
                    <a:pt x="379467" y="262326"/>
                    <a:pt x="393521" y="260366"/>
                  </a:cubicBezTo>
                  <a:cubicBezTo>
                    <a:pt x="403898" y="258917"/>
                    <a:pt x="411140" y="249329"/>
                    <a:pt x="409691" y="238948"/>
                  </a:cubicBezTo>
                  <a:cubicBezTo>
                    <a:pt x="408242" y="228571"/>
                    <a:pt x="398650" y="221332"/>
                    <a:pt x="388277" y="222778"/>
                  </a:cubicBezTo>
                  <a:cubicBezTo>
                    <a:pt x="371844" y="225072"/>
                    <a:pt x="353531" y="226414"/>
                    <a:pt x="334904" y="226699"/>
                  </a:cubicBezTo>
                  <a:cubicBezTo>
                    <a:pt x="327651" y="212771"/>
                    <a:pt x="318608" y="199918"/>
                    <a:pt x="308075" y="188451"/>
                  </a:cubicBezTo>
                  <a:cubicBezTo>
                    <a:pt x="314417" y="188681"/>
                    <a:pt x="320839" y="188807"/>
                    <a:pt x="327329" y="188807"/>
                  </a:cubicBezTo>
                  <a:cubicBezTo>
                    <a:pt x="350596" y="188807"/>
                    <a:pt x="372867" y="187347"/>
                    <a:pt x="393521" y="184463"/>
                  </a:cubicBezTo>
                  <a:cubicBezTo>
                    <a:pt x="403898" y="183014"/>
                    <a:pt x="411140" y="173426"/>
                    <a:pt x="409691" y="163046"/>
                  </a:cubicBezTo>
                  <a:cubicBezTo>
                    <a:pt x="408242" y="152665"/>
                    <a:pt x="398650" y="145430"/>
                    <a:pt x="388273" y="146875"/>
                  </a:cubicBezTo>
                  <a:cubicBezTo>
                    <a:pt x="369620" y="149481"/>
                    <a:pt x="348543" y="150856"/>
                    <a:pt x="327329" y="150856"/>
                  </a:cubicBezTo>
                  <a:cubicBezTo>
                    <a:pt x="296379" y="150856"/>
                    <a:pt x="266359" y="147943"/>
                    <a:pt x="242799" y="142658"/>
                  </a:cubicBezTo>
                  <a:cubicBezTo>
                    <a:pt x="240905" y="142232"/>
                    <a:pt x="239104" y="141802"/>
                    <a:pt x="237376" y="141368"/>
                  </a:cubicBezTo>
                  <a:cubicBezTo>
                    <a:pt x="232010" y="139434"/>
                    <a:pt x="226525" y="137751"/>
                    <a:pt x="220932" y="136339"/>
                  </a:cubicBezTo>
                  <a:cubicBezTo>
                    <a:pt x="213090" y="133389"/>
                    <a:pt x="208746" y="130724"/>
                    <a:pt x="206834" y="129101"/>
                  </a:cubicBezTo>
                  <a:lnTo>
                    <a:pt x="206834" y="96601"/>
                  </a:lnTo>
                  <a:cubicBezTo>
                    <a:pt x="211956" y="98573"/>
                    <a:pt x="217578" y="100400"/>
                    <a:pt x="223727" y="102072"/>
                  </a:cubicBezTo>
                  <a:cubicBezTo>
                    <a:pt x="251645" y="109669"/>
                    <a:pt x="288440" y="113854"/>
                    <a:pt x="327329" y="113854"/>
                  </a:cubicBezTo>
                  <a:cubicBezTo>
                    <a:pt x="350596" y="113854"/>
                    <a:pt x="372867" y="112393"/>
                    <a:pt x="393521" y="109510"/>
                  </a:cubicBezTo>
                  <a:cubicBezTo>
                    <a:pt x="403898" y="108061"/>
                    <a:pt x="411140" y="98473"/>
                    <a:pt x="409691" y="88092"/>
                  </a:cubicBezTo>
                  <a:cubicBezTo>
                    <a:pt x="408242" y="77711"/>
                    <a:pt x="398650" y="70473"/>
                    <a:pt x="388273" y="71922"/>
                  </a:cubicBezTo>
                  <a:cubicBezTo>
                    <a:pt x="369620" y="74527"/>
                    <a:pt x="348543" y="75902"/>
                    <a:pt x="327329" y="75902"/>
                  </a:cubicBezTo>
                  <a:cubicBezTo>
                    <a:pt x="296379" y="75902"/>
                    <a:pt x="266359" y="72989"/>
                    <a:pt x="242799" y="67704"/>
                  </a:cubicBezTo>
                  <a:cubicBezTo>
                    <a:pt x="226325" y="64006"/>
                    <a:pt x="216425" y="59925"/>
                    <a:pt x="211033" y="56927"/>
                  </a:cubicBezTo>
                  <a:cubicBezTo>
                    <a:pt x="216425" y="53928"/>
                    <a:pt x="226325" y="49848"/>
                    <a:pt x="242799" y="46149"/>
                  </a:cubicBezTo>
                  <a:cubicBezTo>
                    <a:pt x="266359" y="40864"/>
                    <a:pt x="296379" y="37951"/>
                    <a:pt x="327329" y="37951"/>
                  </a:cubicBezTo>
                  <a:cubicBezTo>
                    <a:pt x="358279" y="37951"/>
                    <a:pt x="388299" y="40864"/>
                    <a:pt x="411859" y="46149"/>
                  </a:cubicBezTo>
                  <a:cubicBezTo>
                    <a:pt x="434341" y="51197"/>
                    <a:pt x="444574" y="56953"/>
                    <a:pt x="447824" y="59706"/>
                  </a:cubicBezTo>
                  <a:lnTo>
                    <a:pt x="447824" y="293173"/>
                  </a:lnTo>
                  <a:cubicBezTo>
                    <a:pt x="447824" y="303654"/>
                    <a:pt x="456318" y="312148"/>
                    <a:pt x="466799" y="312148"/>
                  </a:cubicBezTo>
                  <a:close/>
                  <a:moveTo>
                    <a:pt x="316892" y="308353"/>
                  </a:moveTo>
                  <a:cubicBezTo>
                    <a:pt x="316892" y="385256"/>
                    <a:pt x="254325" y="447824"/>
                    <a:pt x="177422" y="447824"/>
                  </a:cubicBezTo>
                  <a:cubicBezTo>
                    <a:pt x="100519" y="447824"/>
                    <a:pt x="37951" y="385256"/>
                    <a:pt x="37951" y="308353"/>
                  </a:cubicBezTo>
                  <a:cubicBezTo>
                    <a:pt x="37951" y="231450"/>
                    <a:pt x="100519" y="168883"/>
                    <a:pt x="177422" y="168883"/>
                  </a:cubicBezTo>
                  <a:cubicBezTo>
                    <a:pt x="188648" y="168883"/>
                    <a:pt x="199566" y="170224"/>
                    <a:pt x="210029" y="172741"/>
                  </a:cubicBezTo>
                  <a:cubicBezTo>
                    <a:pt x="214272" y="174264"/>
                    <a:pt x="218831" y="175695"/>
                    <a:pt x="223727" y="177025"/>
                  </a:cubicBezTo>
                  <a:cubicBezTo>
                    <a:pt x="224468" y="177229"/>
                    <a:pt x="225242" y="177418"/>
                    <a:pt x="225998" y="177614"/>
                  </a:cubicBezTo>
                  <a:cubicBezTo>
                    <a:pt x="279023" y="197379"/>
                    <a:pt x="316892" y="248525"/>
                    <a:pt x="316892" y="308353"/>
                  </a:cubicBezTo>
                  <a:close/>
                  <a:moveTo>
                    <a:pt x="214424" y="217270"/>
                  </a:moveTo>
                  <a:cubicBezTo>
                    <a:pt x="224905" y="217270"/>
                    <a:pt x="233400" y="225765"/>
                    <a:pt x="233400" y="236246"/>
                  </a:cubicBezTo>
                  <a:cubicBezTo>
                    <a:pt x="233400" y="246727"/>
                    <a:pt x="224905" y="255222"/>
                    <a:pt x="214424" y="255222"/>
                  </a:cubicBezTo>
                  <a:lnTo>
                    <a:pt x="159388" y="255222"/>
                  </a:lnTo>
                  <a:lnTo>
                    <a:pt x="159388" y="277044"/>
                  </a:lnTo>
                  <a:lnTo>
                    <a:pt x="175517" y="277044"/>
                  </a:lnTo>
                  <a:cubicBezTo>
                    <a:pt x="175661" y="277044"/>
                    <a:pt x="175806" y="277047"/>
                    <a:pt x="175950" y="277047"/>
                  </a:cubicBezTo>
                  <a:cubicBezTo>
                    <a:pt x="177485" y="277084"/>
                    <a:pt x="191353" y="277607"/>
                    <a:pt x="205400" y="285182"/>
                  </a:cubicBezTo>
                  <a:cubicBezTo>
                    <a:pt x="225287" y="295908"/>
                    <a:pt x="236239" y="315414"/>
                    <a:pt x="236239" y="340100"/>
                  </a:cubicBezTo>
                  <a:cubicBezTo>
                    <a:pt x="236239" y="373167"/>
                    <a:pt x="209799" y="400155"/>
                    <a:pt x="176951" y="401085"/>
                  </a:cubicBezTo>
                  <a:cubicBezTo>
                    <a:pt x="175995" y="401234"/>
                    <a:pt x="175020" y="401334"/>
                    <a:pt x="174019" y="401334"/>
                  </a:cubicBezTo>
                  <a:cubicBezTo>
                    <a:pt x="152935" y="401334"/>
                    <a:pt x="132781" y="389878"/>
                    <a:pt x="121418" y="371440"/>
                  </a:cubicBezTo>
                  <a:cubicBezTo>
                    <a:pt x="115922" y="362519"/>
                    <a:pt x="118697" y="350826"/>
                    <a:pt x="127618" y="345330"/>
                  </a:cubicBezTo>
                  <a:cubicBezTo>
                    <a:pt x="136539" y="339833"/>
                    <a:pt x="148232" y="342609"/>
                    <a:pt x="153728" y="351530"/>
                  </a:cubicBezTo>
                  <a:cubicBezTo>
                    <a:pt x="157879" y="358268"/>
                    <a:pt x="165447" y="362893"/>
                    <a:pt x="172856" y="363338"/>
                  </a:cubicBezTo>
                  <a:cubicBezTo>
                    <a:pt x="173630" y="363242"/>
                    <a:pt x="174412" y="363179"/>
                    <a:pt x="175213" y="363179"/>
                  </a:cubicBezTo>
                  <a:cubicBezTo>
                    <a:pt x="187936" y="363179"/>
                    <a:pt x="198291" y="352824"/>
                    <a:pt x="198291" y="340100"/>
                  </a:cubicBezTo>
                  <a:cubicBezTo>
                    <a:pt x="198291" y="326543"/>
                    <a:pt x="192517" y="321584"/>
                    <a:pt x="188177" y="319034"/>
                  </a:cubicBezTo>
                  <a:cubicBezTo>
                    <a:pt x="182473" y="315680"/>
                    <a:pt x="176176" y="315080"/>
                    <a:pt x="175050" y="314995"/>
                  </a:cubicBezTo>
                  <a:lnTo>
                    <a:pt x="140416" y="314995"/>
                  </a:lnTo>
                  <a:cubicBezTo>
                    <a:pt x="129935" y="314995"/>
                    <a:pt x="121440" y="306500"/>
                    <a:pt x="121440" y="296019"/>
                  </a:cubicBezTo>
                  <a:lnTo>
                    <a:pt x="121440" y="236246"/>
                  </a:lnTo>
                  <a:cubicBezTo>
                    <a:pt x="121440" y="225765"/>
                    <a:pt x="129935" y="217270"/>
                    <a:pt x="140416" y="217270"/>
                  </a:cubicBezTo>
                  <a:close/>
                </a:path>
              </a:pathLst>
            </a:custGeom>
            <a:solidFill>
              <a:schemeClr val="bg1"/>
            </a:solidFill>
            <a:ln w="949" cap="flat">
              <a:noFill/>
              <a:prstDash val="solid"/>
              <a:miter/>
            </a:ln>
          </p:spPr>
          <p:txBody>
            <a:bodyPr rtlCol="0" anchor="ctr"/>
            <a:lstStyle/>
            <a:p>
              <a:endParaRPr lang="en-ID" sz="1600"/>
            </a:p>
          </p:txBody>
        </p:sp>
        <p:sp>
          <p:nvSpPr>
            <p:cNvPr id="35" name="Oval 34">
              <a:extLst>
                <a:ext uri="{FF2B5EF4-FFF2-40B4-BE49-F238E27FC236}">
                  <a16:creationId xmlns:a16="http://schemas.microsoft.com/office/drawing/2014/main" id="{2A936EF7-5136-405B-8720-7FDFD32B7B0B}"/>
                </a:ext>
              </a:extLst>
            </p:cNvPr>
            <p:cNvSpPr/>
            <p:nvPr/>
          </p:nvSpPr>
          <p:spPr>
            <a:xfrm>
              <a:off x="2734683" y="1457671"/>
              <a:ext cx="1436915" cy="1436915"/>
            </a:xfrm>
            <a:prstGeom prst="ellipse">
              <a:avLst/>
            </a:prstGeom>
            <a:solidFill>
              <a:schemeClr val="tx1">
                <a:lumMod val="85000"/>
                <a:lumOff val="1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600">
                <a:solidFill>
                  <a:schemeClr val="bg1"/>
                </a:solidFill>
              </a:endParaRPr>
            </a:p>
          </p:txBody>
        </p:sp>
        <p:sp>
          <p:nvSpPr>
            <p:cNvPr id="36" name="Oval 35">
              <a:extLst>
                <a:ext uri="{FF2B5EF4-FFF2-40B4-BE49-F238E27FC236}">
                  <a16:creationId xmlns:a16="http://schemas.microsoft.com/office/drawing/2014/main" id="{CF4C48A9-2D7D-48A2-BC7F-83DEFA2E3C2B}"/>
                </a:ext>
              </a:extLst>
            </p:cNvPr>
            <p:cNvSpPr/>
            <p:nvPr/>
          </p:nvSpPr>
          <p:spPr>
            <a:xfrm>
              <a:off x="5395513" y="1457671"/>
              <a:ext cx="1436915" cy="1436915"/>
            </a:xfrm>
            <a:prstGeom prst="ellipse">
              <a:avLst/>
            </a:prstGeom>
            <a:solidFill>
              <a:schemeClr val="tx1">
                <a:lumMod val="85000"/>
                <a:lumOff val="1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600">
                <a:solidFill>
                  <a:schemeClr val="bg1"/>
                </a:solidFill>
              </a:endParaRPr>
            </a:p>
          </p:txBody>
        </p:sp>
        <p:cxnSp>
          <p:nvCxnSpPr>
            <p:cNvPr id="38" name="Straight Connector 37">
              <a:extLst>
                <a:ext uri="{FF2B5EF4-FFF2-40B4-BE49-F238E27FC236}">
                  <a16:creationId xmlns:a16="http://schemas.microsoft.com/office/drawing/2014/main" id="{A7724F88-D631-40DD-817F-76EBA62C6B5F}"/>
                </a:ext>
              </a:extLst>
            </p:cNvPr>
            <p:cNvCxnSpPr>
              <a:cxnSpLocks/>
              <a:endCxn id="35" idx="2"/>
            </p:cNvCxnSpPr>
            <p:nvPr/>
          </p:nvCxnSpPr>
          <p:spPr>
            <a:xfrm>
              <a:off x="2067928" y="2176129"/>
              <a:ext cx="666755" cy="0"/>
            </a:xfrm>
            <a:prstGeom prst="line">
              <a:avLst/>
            </a:prstGeom>
            <a:solidFill>
              <a:schemeClr val="tx1">
                <a:lumMod val="75000"/>
                <a:lumOff val="25000"/>
              </a:schemeClr>
            </a:solidFill>
            <a:ln w="63500">
              <a:solidFill>
                <a:schemeClr val="bg1"/>
              </a:solidFill>
              <a:headEnd type="oval" w="sm" len="sm"/>
            </a:ln>
          </p:spPr>
          <p:style>
            <a:lnRef idx="2">
              <a:schemeClr val="accent1">
                <a:shade val="50000"/>
              </a:schemeClr>
            </a:lnRef>
            <a:fillRef idx="1">
              <a:schemeClr val="accent1"/>
            </a:fillRef>
            <a:effectRef idx="0">
              <a:schemeClr val="accent1"/>
            </a:effectRef>
            <a:fontRef idx="minor">
              <a:schemeClr val="lt1"/>
            </a:fontRef>
          </p:style>
        </p:cxnSp>
        <p:sp>
          <p:nvSpPr>
            <p:cNvPr id="41" name="LeftSub">
              <a:extLst>
                <a:ext uri="{FF2B5EF4-FFF2-40B4-BE49-F238E27FC236}">
                  <a16:creationId xmlns:a16="http://schemas.microsoft.com/office/drawing/2014/main" id="{6771CFE5-BFF3-438C-A2C0-28E597B3EC8F}"/>
                </a:ext>
              </a:extLst>
            </p:cNvPr>
            <p:cNvSpPr txBox="1"/>
            <p:nvPr/>
          </p:nvSpPr>
          <p:spPr>
            <a:xfrm>
              <a:off x="2298981" y="733774"/>
              <a:ext cx="2308324" cy="492443"/>
            </a:xfrm>
            <a:prstGeom prst="rect">
              <a:avLst/>
            </a:prstGeom>
            <a:noFill/>
          </p:spPr>
          <p:txBody>
            <a:bodyPr wrap="non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nSpc>
                  <a:spcPct val="100000"/>
                </a:lnSpc>
              </a:pPr>
              <a:r>
                <a:rPr lang="en-ID" sz="1600" dirty="0">
                  <a:solidFill>
                    <a:schemeClr val="bg1"/>
                  </a:solidFill>
                  <a:latin typeface="Roboto (Body)"/>
                </a:rPr>
                <a:t>Operating company</a:t>
              </a:r>
            </a:p>
            <a:p>
              <a:pPr>
                <a:lnSpc>
                  <a:spcPct val="100000"/>
                </a:lnSpc>
              </a:pPr>
              <a:r>
                <a:rPr lang="en-ID" sz="1600" dirty="0">
                  <a:solidFill>
                    <a:schemeClr val="bg1"/>
                  </a:solidFill>
                  <a:latin typeface="Roboto (Body)"/>
                </a:rPr>
                <a:t>“Sky Hotel Management”</a:t>
              </a:r>
            </a:p>
          </p:txBody>
        </p:sp>
        <p:sp>
          <p:nvSpPr>
            <p:cNvPr id="44" name="LeftSub">
              <a:extLst>
                <a:ext uri="{FF2B5EF4-FFF2-40B4-BE49-F238E27FC236}">
                  <a16:creationId xmlns:a16="http://schemas.microsoft.com/office/drawing/2014/main" id="{D05BF9A9-2232-45E5-AD91-C583D46F8CE9}"/>
                </a:ext>
              </a:extLst>
            </p:cNvPr>
            <p:cNvSpPr txBox="1"/>
            <p:nvPr/>
          </p:nvSpPr>
          <p:spPr>
            <a:xfrm>
              <a:off x="622020" y="1791287"/>
              <a:ext cx="1216679" cy="492443"/>
            </a:xfrm>
            <a:prstGeom prst="rect">
              <a:avLst/>
            </a:prstGeom>
            <a:noFill/>
          </p:spPr>
          <p:txBody>
            <a:bodyPr wrap="non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nSpc>
                  <a:spcPct val="100000"/>
                </a:lnSpc>
              </a:pPr>
              <a:r>
                <a:rPr lang="en-ID" sz="1600" dirty="0">
                  <a:solidFill>
                    <a:schemeClr val="bg1"/>
                  </a:solidFill>
                  <a:latin typeface="Roboto (Body)"/>
                </a:rPr>
                <a:t>Hotel</a:t>
              </a:r>
            </a:p>
            <a:p>
              <a:pPr>
                <a:lnSpc>
                  <a:spcPct val="100000"/>
                </a:lnSpc>
              </a:pPr>
              <a:r>
                <a:rPr lang="en-ID" sz="1600" dirty="0">
                  <a:solidFill>
                    <a:schemeClr val="bg1"/>
                  </a:solidFill>
                  <a:latin typeface="Roboto (Body)"/>
                </a:rPr>
                <a:t>Management</a:t>
              </a:r>
            </a:p>
          </p:txBody>
        </p:sp>
        <p:sp>
          <p:nvSpPr>
            <p:cNvPr id="45" name="Icon 38">
              <a:extLst>
                <a:ext uri="{FF2B5EF4-FFF2-40B4-BE49-F238E27FC236}">
                  <a16:creationId xmlns:a16="http://schemas.microsoft.com/office/drawing/2014/main" id="{C4A97790-B0C1-4656-97DC-846CB70053BC}"/>
                </a:ext>
              </a:extLst>
            </p:cNvPr>
            <p:cNvSpPr/>
            <p:nvPr/>
          </p:nvSpPr>
          <p:spPr>
            <a:xfrm>
              <a:off x="3193141" y="1916129"/>
              <a:ext cx="520000" cy="519998"/>
            </a:xfrm>
            <a:custGeom>
              <a:avLst/>
              <a:gdLst>
                <a:gd name="connsiteX0" fmla="*/ 466799 w 485775"/>
                <a:gd name="connsiteY0" fmla="*/ 352946 h 485775"/>
                <a:gd name="connsiteX1" fmla="*/ 485775 w 485775"/>
                <a:gd name="connsiteY1" fmla="*/ 333970 h 485775"/>
                <a:gd name="connsiteX2" fmla="*/ 485775 w 485775"/>
                <a:gd name="connsiteY2" fmla="*/ 201141 h 485775"/>
                <a:gd name="connsiteX3" fmla="*/ 428848 w 485775"/>
                <a:gd name="connsiteY3" fmla="*/ 144214 h 485775"/>
                <a:gd name="connsiteX4" fmla="*/ 361485 w 485775"/>
                <a:gd name="connsiteY4" fmla="*/ 144214 h 485775"/>
                <a:gd name="connsiteX5" fmla="*/ 304558 w 485775"/>
                <a:gd name="connsiteY5" fmla="*/ 201141 h 485775"/>
                <a:gd name="connsiteX6" fmla="*/ 304558 w 485775"/>
                <a:gd name="connsiteY6" fmla="*/ 301712 h 485775"/>
                <a:gd name="connsiteX7" fmla="*/ 265658 w 485775"/>
                <a:gd name="connsiteY7" fmla="*/ 301712 h 485775"/>
                <a:gd name="connsiteX8" fmla="*/ 265658 w 485775"/>
                <a:gd name="connsiteY8" fmla="*/ 119038 h 485775"/>
                <a:gd name="connsiteX9" fmla="*/ 370024 w 485775"/>
                <a:gd name="connsiteY9" fmla="*/ 54084 h 485775"/>
                <a:gd name="connsiteX10" fmla="*/ 370024 w 485775"/>
                <a:gd name="connsiteY10" fmla="*/ 87288 h 485775"/>
                <a:gd name="connsiteX11" fmla="*/ 389000 w 485775"/>
                <a:gd name="connsiteY11" fmla="*/ 106263 h 485775"/>
                <a:gd name="connsiteX12" fmla="*/ 407975 w 485775"/>
                <a:gd name="connsiteY12" fmla="*/ 87288 h 485775"/>
                <a:gd name="connsiteX13" fmla="*/ 407975 w 485775"/>
                <a:gd name="connsiteY13" fmla="*/ 19924 h 485775"/>
                <a:gd name="connsiteX14" fmla="*/ 398213 w 485775"/>
                <a:gd name="connsiteY14" fmla="*/ 3336 h 485775"/>
                <a:gd name="connsiteX15" fmla="*/ 378974 w 485775"/>
                <a:gd name="connsiteY15" fmla="*/ 3814 h 485775"/>
                <a:gd name="connsiteX16" fmla="*/ 265658 w 485775"/>
                <a:gd name="connsiteY16" fmla="*/ 74338 h 485775"/>
                <a:gd name="connsiteX17" fmla="*/ 265658 w 485775"/>
                <a:gd name="connsiteY17" fmla="*/ 56927 h 485775"/>
                <a:gd name="connsiteX18" fmla="*/ 208731 w 485775"/>
                <a:gd name="connsiteY18" fmla="*/ 0 h 485775"/>
                <a:gd name="connsiteX19" fmla="*/ 56927 w 485775"/>
                <a:gd name="connsiteY19" fmla="*/ 0 h 485775"/>
                <a:gd name="connsiteX20" fmla="*/ 0 w 485775"/>
                <a:gd name="connsiteY20" fmla="*/ 56927 h 485775"/>
                <a:gd name="connsiteX21" fmla="*/ 0 w 485775"/>
                <a:gd name="connsiteY21" fmla="*/ 428848 h 485775"/>
                <a:gd name="connsiteX22" fmla="*/ 56927 w 485775"/>
                <a:gd name="connsiteY22" fmla="*/ 485775 h 485775"/>
                <a:gd name="connsiteX23" fmla="*/ 428848 w 485775"/>
                <a:gd name="connsiteY23" fmla="*/ 485775 h 485775"/>
                <a:gd name="connsiteX24" fmla="*/ 485775 w 485775"/>
                <a:gd name="connsiteY24" fmla="*/ 428848 h 485775"/>
                <a:gd name="connsiteX25" fmla="*/ 466799 w 485775"/>
                <a:gd name="connsiteY25" fmla="*/ 409873 h 485775"/>
                <a:gd name="connsiteX26" fmla="*/ 447824 w 485775"/>
                <a:gd name="connsiteY26" fmla="*/ 428848 h 485775"/>
                <a:gd name="connsiteX27" fmla="*/ 428848 w 485775"/>
                <a:gd name="connsiteY27" fmla="*/ 447824 h 485775"/>
                <a:gd name="connsiteX28" fmla="*/ 342509 w 485775"/>
                <a:gd name="connsiteY28" fmla="*/ 447824 h 485775"/>
                <a:gd name="connsiteX29" fmla="*/ 342509 w 485775"/>
                <a:gd name="connsiteY29" fmla="*/ 201141 h 485775"/>
                <a:gd name="connsiteX30" fmla="*/ 361485 w 485775"/>
                <a:gd name="connsiteY30" fmla="*/ 182166 h 485775"/>
                <a:gd name="connsiteX31" fmla="*/ 428848 w 485775"/>
                <a:gd name="connsiteY31" fmla="*/ 182166 h 485775"/>
                <a:gd name="connsiteX32" fmla="*/ 447824 w 485775"/>
                <a:gd name="connsiteY32" fmla="*/ 201141 h 485775"/>
                <a:gd name="connsiteX33" fmla="*/ 447824 w 485775"/>
                <a:gd name="connsiteY33" fmla="*/ 333970 h 485775"/>
                <a:gd name="connsiteX34" fmla="*/ 466799 w 485775"/>
                <a:gd name="connsiteY34" fmla="*/ 352946 h 485775"/>
                <a:gd name="connsiteX35" fmla="*/ 37951 w 485775"/>
                <a:gd name="connsiteY35" fmla="*/ 428848 h 485775"/>
                <a:gd name="connsiteX36" fmla="*/ 37951 w 485775"/>
                <a:gd name="connsiteY36" fmla="*/ 56927 h 485775"/>
                <a:gd name="connsiteX37" fmla="*/ 56927 w 485775"/>
                <a:gd name="connsiteY37" fmla="*/ 37951 h 485775"/>
                <a:gd name="connsiteX38" fmla="*/ 208731 w 485775"/>
                <a:gd name="connsiteY38" fmla="*/ 37951 h 485775"/>
                <a:gd name="connsiteX39" fmla="*/ 227707 w 485775"/>
                <a:gd name="connsiteY39" fmla="*/ 56927 h 485775"/>
                <a:gd name="connsiteX40" fmla="*/ 227707 w 485775"/>
                <a:gd name="connsiteY40" fmla="*/ 301712 h 485775"/>
                <a:gd name="connsiteX41" fmla="*/ 132829 w 485775"/>
                <a:gd name="connsiteY41" fmla="*/ 301712 h 485775"/>
                <a:gd name="connsiteX42" fmla="*/ 75902 w 485775"/>
                <a:gd name="connsiteY42" fmla="*/ 358639 h 485775"/>
                <a:gd name="connsiteX43" fmla="*/ 75902 w 485775"/>
                <a:gd name="connsiteY43" fmla="*/ 447824 h 485775"/>
                <a:gd name="connsiteX44" fmla="*/ 56927 w 485775"/>
                <a:gd name="connsiteY44" fmla="*/ 447824 h 485775"/>
                <a:gd name="connsiteX45" fmla="*/ 37951 w 485775"/>
                <a:gd name="connsiteY45" fmla="*/ 428848 h 485775"/>
                <a:gd name="connsiteX46" fmla="*/ 113854 w 485775"/>
                <a:gd name="connsiteY46" fmla="*/ 358639 h 485775"/>
                <a:gd name="connsiteX47" fmla="*/ 132829 w 485775"/>
                <a:gd name="connsiteY47" fmla="*/ 339663 h 485775"/>
                <a:gd name="connsiteX48" fmla="*/ 304558 w 485775"/>
                <a:gd name="connsiteY48" fmla="*/ 339663 h 485775"/>
                <a:gd name="connsiteX49" fmla="*/ 304558 w 485775"/>
                <a:gd name="connsiteY49" fmla="*/ 447824 h 485775"/>
                <a:gd name="connsiteX50" fmla="*/ 113854 w 485775"/>
                <a:gd name="connsiteY50" fmla="*/ 447824 h 485775"/>
                <a:gd name="connsiteX51" fmla="*/ 414617 w 485775"/>
                <a:gd name="connsiteY51" fmla="*/ 239092 h 485775"/>
                <a:gd name="connsiteX52" fmla="*/ 395641 w 485775"/>
                <a:gd name="connsiteY52" fmla="*/ 258068 h 485775"/>
                <a:gd name="connsiteX53" fmla="*/ 376665 w 485775"/>
                <a:gd name="connsiteY53" fmla="*/ 239092 h 485775"/>
                <a:gd name="connsiteX54" fmla="*/ 395641 w 485775"/>
                <a:gd name="connsiteY54" fmla="*/ 220117 h 485775"/>
                <a:gd name="connsiteX55" fmla="*/ 414617 w 485775"/>
                <a:gd name="connsiteY55" fmla="*/ 239092 h 485775"/>
                <a:gd name="connsiteX56" fmla="*/ 414617 w 485775"/>
                <a:gd name="connsiteY56" fmla="*/ 314995 h 485775"/>
                <a:gd name="connsiteX57" fmla="*/ 395641 w 485775"/>
                <a:gd name="connsiteY57" fmla="*/ 333970 h 485775"/>
                <a:gd name="connsiteX58" fmla="*/ 376665 w 485775"/>
                <a:gd name="connsiteY58" fmla="*/ 314995 h 485775"/>
                <a:gd name="connsiteX59" fmla="*/ 395641 w 485775"/>
                <a:gd name="connsiteY59" fmla="*/ 296019 h 485775"/>
                <a:gd name="connsiteX60" fmla="*/ 414617 w 485775"/>
                <a:gd name="connsiteY60" fmla="*/ 314995 h 485775"/>
                <a:gd name="connsiteX61" fmla="*/ 414617 w 485775"/>
                <a:gd name="connsiteY61" fmla="*/ 390897 h 485775"/>
                <a:gd name="connsiteX62" fmla="*/ 395641 w 485775"/>
                <a:gd name="connsiteY62" fmla="*/ 409873 h 485775"/>
                <a:gd name="connsiteX63" fmla="*/ 376665 w 485775"/>
                <a:gd name="connsiteY63" fmla="*/ 390897 h 485775"/>
                <a:gd name="connsiteX64" fmla="*/ 395641 w 485775"/>
                <a:gd name="connsiteY64" fmla="*/ 371922 h 485775"/>
                <a:gd name="connsiteX65" fmla="*/ 414617 w 485775"/>
                <a:gd name="connsiteY65" fmla="*/ 390897 h 485775"/>
                <a:gd name="connsiteX66" fmla="*/ 75902 w 485775"/>
                <a:gd name="connsiteY66" fmla="*/ 94878 h 485775"/>
                <a:gd name="connsiteX67" fmla="*/ 94878 w 485775"/>
                <a:gd name="connsiteY67" fmla="*/ 75902 h 485775"/>
                <a:gd name="connsiteX68" fmla="*/ 113854 w 485775"/>
                <a:gd name="connsiteY68" fmla="*/ 94878 h 485775"/>
                <a:gd name="connsiteX69" fmla="*/ 94878 w 485775"/>
                <a:gd name="connsiteY69" fmla="*/ 113854 h 485775"/>
                <a:gd name="connsiteX70" fmla="*/ 75902 w 485775"/>
                <a:gd name="connsiteY70" fmla="*/ 94878 h 485775"/>
                <a:gd name="connsiteX71" fmla="*/ 151805 w 485775"/>
                <a:gd name="connsiteY71" fmla="*/ 94878 h 485775"/>
                <a:gd name="connsiteX72" fmla="*/ 170780 w 485775"/>
                <a:gd name="connsiteY72" fmla="*/ 75902 h 485775"/>
                <a:gd name="connsiteX73" fmla="*/ 189756 w 485775"/>
                <a:gd name="connsiteY73" fmla="*/ 94878 h 485775"/>
                <a:gd name="connsiteX74" fmla="*/ 170780 w 485775"/>
                <a:gd name="connsiteY74" fmla="*/ 113854 h 485775"/>
                <a:gd name="connsiteX75" fmla="*/ 151805 w 485775"/>
                <a:gd name="connsiteY75" fmla="*/ 94878 h 485775"/>
                <a:gd name="connsiteX76" fmla="*/ 75902 w 485775"/>
                <a:gd name="connsiteY76" fmla="*/ 170780 h 485775"/>
                <a:gd name="connsiteX77" fmla="*/ 94878 w 485775"/>
                <a:gd name="connsiteY77" fmla="*/ 151805 h 485775"/>
                <a:gd name="connsiteX78" fmla="*/ 113854 w 485775"/>
                <a:gd name="connsiteY78" fmla="*/ 170780 h 485775"/>
                <a:gd name="connsiteX79" fmla="*/ 94878 w 485775"/>
                <a:gd name="connsiteY79" fmla="*/ 189756 h 485775"/>
                <a:gd name="connsiteX80" fmla="*/ 75902 w 485775"/>
                <a:gd name="connsiteY80" fmla="*/ 170780 h 485775"/>
                <a:gd name="connsiteX81" fmla="*/ 151805 w 485775"/>
                <a:gd name="connsiteY81" fmla="*/ 170780 h 485775"/>
                <a:gd name="connsiteX82" fmla="*/ 170780 w 485775"/>
                <a:gd name="connsiteY82" fmla="*/ 151805 h 485775"/>
                <a:gd name="connsiteX83" fmla="*/ 189756 w 485775"/>
                <a:gd name="connsiteY83" fmla="*/ 170780 h 485775"/>
                <a:gd name="connsiteX84" fmla="*/ 170780 w 485775"/>
                <a:gd name="connsiteY84" fmla="*/ 189756 h 485775"/>
                <a:gd name="connsiteX85" fmla="*/ 151805 w 485775"/>
                <a:gd name="connsiteY85" fmla="*/ 170780 h 485775"/>
                <a:gd name="connsiteX86" fmla="*/ 75902 w 485775"/>
                <a:gd name="connsiteY86" fmla="*/ 246683 h 485775"/>
                <a:gd name="connsiteX87" fmla="*/ 94878 w 485775"/>
                <a:gd name="connsiteY87" fmla="*/ 227707 h 485775"/>
                <a:gd name="connsiteX88" fmla="*/ 113854 w 485775"/>
                <a:gd name="connsiteY88" fmla="*/ 246683 h 485775"/>
                <a:gd name="connsiteX89" fmla="*/ 94878 w 485775"/>
                <a:gd name="connsiteY89" fmla="*/ 265658 h 485775"/>
                <a:gd name="connsiteX90" fmla="*/ 75902 w 485775"/>
                <a:gd name="connsiteY90" fmla="*/ 246683 h 485775"/>
                <a:gd name="connsiteX91" fmla="*/ 151805 w 485775"/>
                <a:gd name="connsiteY91" fmla="*/ 246683 h 485775"/>
                <a:gd name="connsiteX92" fmla="*/ 170780 w 485775"/>
                <a:gd name="connsiteY92" fmla="*/ 227707 h 485775"/>
                <a:gd name="connsiteX93" fmla="*/ 189756 w 485775"/>
                <a:gd name="connsiteY93" fmla="*/ 246683 h 485775"/>
                <a:gd name="connsiteX94" fmla="*/ 170780 w 485775"/>
                <a:gd name="connsiteY94" fmla="*/ 265658 h 485775"/>
                <a:gd name="connsiteX95" fmla="*/ 151805 w 485775"/>
                <a:gd name="connsiteY95" fmla="*/ 246683 h 485775"/>
                <a:gd name="connsiteX96" fmla="*/ 189756 w 485775"/>
                <a:gd name="connsiteY96" fmla="*/ 396590 h 485775"/>
                <a:gd name="connsiteX97" fmla="*/ 170780 w 485775"/>
                <a:gd name="connsiteY97" fmla="*/ 415565 h 485775"/>
                <a:gd name="connsiteX98" fmla="*/ 151805 w 485775"/>
                <a:gd name="connsiteY98" fmla="*/ 396590 h 485775"/>
                <a:gd name="connsiteX99" fmla="*/ 170780 w 485775"/>
                <a:gd name="connsiteY99" fmla="*/ 377614 h 485775"/>
                <a:gd name="connsiteX100" fmla="*/ 189756 w 485775"/>
                <a:gd name="connsiteY100" fmla="*/ 396590 h 485775"/>
                <a:gd name="connsiteX101" fmla="*/ 265658 w 485775"/>
                <a:gd name="connsiteY101" fmla="*/ 396590 h 485775"/>
                <a:gd name="connsiteX102" fmla="*/ 246683 w 485775"/>
                <a:gd name="connsiteY102" fmla="*/ 415565 h 485775"/>
                <a:gd name="connsiteX103" fmla="*/ 227707 w 485775"/>
                <a:gd name="connsiteY103" fmla="*/ 396590 h 485775"/>
                <a:gd name="connsiteX104" fmla="*/ 246683 w 485775"/>
                <a:gd name="connsiteY104" fmla="*/ 377614 h 485775"/>
                <a:gd name="connsiteX105" fmla="*/ 265658 w 485775"/>
                <a:gd name="connsiteY105" fmla="*/ 39659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85775" h="485775">
                  <a:moveTo>
                    <a:pt x="466799" y="352946"/>
                  </a:moveTo>
                  <a:cubicBezTo>
                    <a:pt x="477280" y="352946"/>
                    <a:pt x="485775" y="344451"/>
                    <a:pt x="485775" y="333970"/>
                  </a:cubicBezTo>
                  <a:lnTo>
                    <a:pt x="485775" y="201141"/>
                  </a:lnTo>
                  <a:cubicBezTo>
                    <a:pt x="485775" y="169750"/>
                    <a:pt x="460240" y="144214"/>
                    <a:pt x="428848" y="144214"/>
                  </a:cubicBezTo>
                  <a:lnTo>
                    <a:pt x="361485" y="144214"/>
                  </a:lnTo>
                  <a:cubicBezTo>
                    <a:pt x="330094" y="144214"/>
                    <a:pt x="304558" y="169750"/>
                    <a:pt x="304558" y="201141"/>
                  </a:cubicBezTo>
                  <a:lnTo>
                    <a:pt x="304558" y="301712"/>
                  </a:lnTo>
                  <a:lnTo>
                    <a:pt x="265658" y="301712"/>
                  </a:lnTo>
                  <a:lnTo>
                    <a:pt x="265658" y="119038"/>
                  </a:lnTo>
                  <a:lnTo>
                    <a:pt x="370024" y="54084"/>
                  </a:lnTo>
                  <a:lnTo>
                    <a:pt x="370024" y="87288"/>
                  </a:lnTo>
                  <a:cubicBezTo>
                    <a:pt x="370024" y="97769"/>
                    <a:pt x="378518" y="106263"/>
                    <a:pt x="389000" y="106263"/>
                  </a:cubicBezTo>
                  <a:cubicBezTo>
                    <a:pt x="399481" y="106263"/>
                    <a:pt x="407975" y="97769"/>
                    <a:pt x="407975" y="87288"/>
                  </a:cubicBezTo>
                  <a:lnTo>
                    <a:pt x="407975" y="19924"/>
                  </a:lnTo>
                  <a:cubicBezTo>
                    <a:pt x="407975" y="13031"/>
                    <a:pt x="404239" y="6682"/>
                    <a:pt x="398213" y="3336"/>
                  </a:cubicBezTo>
                  <a:cubicBezTo>
                    <a:pt x="392191" y="-11"/>
                    <a:pt x="384823" y="174"/>
                    <a:pt x="378974" y="3814"/>
                  </a:cubicBezTo>
                  <a:lnTo>
                    <a:pt x="265658" y="74338"/>
                  </a:lnTo>
                  <a:lnTo>
                    <a:pt x="265658" y="56927"/>
                  </a:lnTo>
                  <a:cubicBezTo>
                    <a:pt x="265658" y="25536"/>
                    <a:pt x="240123" y="0"/>
                    <a:pt x="208731" y="0"/>
                  </a:cubicBezTo>
                  <a:lnTo>
                    <a:pt x="56927" y="0"/>
                  </a:lnTo>
                  <a:cubicBezTo>
                    <a:pt x="25536" y="0"/>
                    <a:pt x="0" y="25536"/>
                    <a:pt x="0" y="56927"/>
                  </a:cubicBezTo>
                  <a:lnTo>
                    <a:pt x="0" y="428848"/>
                  </a:lnTo>
                  <a:cubicBezTo>
                    <a:pt x="0" y="460240"/>
                    <a:pt x="25536" y="485775"/>
                    <a:pt x="56927" y="485775"/>
                  </a:cubicBezTo>
                  <a:lnTo>
                    <a:pt x="428848" y="485775"/>
                  </a:lnTo>
                  <a:cubicBezTo>
                    <a:pt x="460240" y="485775"/>
                    <a:pt x="485775" y="460240"/>
                    <a:pt x="485775" y="428848"/>
                  </a:cubicBezTo>
                  <a:cubicBezTo>
                    <a:pt x="485775" y="418367"/>
                    <a:pt x="477280" y="409873"/>
                    <a:pt x="466799" y="409873"/>
                  </a:cubicBezTo>
                  <a:cubicBezTo>
                    <a:pt x="456318" y="409873"/>
                    <a:pt x="447824" y="418367"/>
                    <a:pt x="447824" y="428848"/>
                  </a:cubicBezTo>
                  <a:cubicBezTo>
                    <a:pt x="447824" y="439311"/>
                    <a:pt x="439311" y="447824"/>
                    <a:pt x="428848" y="447824"/>
                  </a:cubicBezTo>
                  <a:lnTo>
                    <a:pt x="342509" y="447824"/>
                  </a:lnTo>
                  <a:lnTo>
                    <a:pt x="342509" y="201141"/>
                  </a:lnTo>
                  <a:cubicBezTo>
                    <a:pt x="342509" y="190679"/>
                    <a:pt x="351022" y="182166"/>
                    <a:pt x="361485" y="182166"/>
                  </a:cubicBezTo>
                  <a:lnTo>
                    <a:pt x="428848" y="182166"/>
                  </a:lnTo>
                  <a:cubicBezTo>
                    <a:pt x="439311" y="182166"/>
                    <a:pt x="447824" y="190679"/>
                    <a:pt x="447824" y="201141"/>
                  </a:cubicBezTo>
                  <a:lnTo>
                    <a:pt x="447824" y="333970"/>
                  </a:lnTo>
                  <a:cubicBezTo>
                    <a:pt x="447824" y="344451"/>
                    <a:pt x="456318" y="352946"/>
                    <a:pt x="466799" y="352946"/>
                  </a:cubicBezTo>
                  <a:close/>
                  <a:moveTo>
                    <a:pt x="37951" y="428848"/>
                  </a:moveTo>
                  <a:lnTo>
                    <a:pt x="37951" y="56927"/>
                  </a:lnTo>
                  <a:cubicBezTo>
                    <a:pt x="37951" y="46464"/>
                    <a:pt x="46464" y="37951"/>
                    <a:pt x="56927" y="37951"/>
                  </a:cubicBezTo>
                  <a:lnTo>
                    <a:pt x="208731" y="37951"/>
                  </a:lnTo>
                  <a:cubicBezTo>
                    <a:pt x="219194" y="37951"/>
                    <a:pt x="227707" y="46464"/>
                    <a:pt x="227707" y="56927"/>
                  </a:cubicBezTo>
                  <a:lnTo>
                    <a:pt x="227707" y="301712"/>
                  </a:lnTo>
                  <a:lnTo>
                    <a:pt x="132829" y="301712"/>
                  </a:lnTo>
                  <a:cubicBezTo>
                    <a:pt x="101438" y="301712"/>
                    <a:pt x="75902" y="327247"/>
                    <a:pt x="75902" y="358639"/>
                  </a:cubicBezTo>
                  <a:lnTo>
                    <a:pt x="75902" y="447824"/>
                  </a:lnTo>
                  <a:lnTo>
                    <a:pt x="56927" y="447824"/>
                  </a:lnTo>
                  <a:cubicBezTo>
                    <a:pt x="46464" y="447824"/>
                    <a:pt x="37951" y="439311"/>
                    <a:pt x="37951" y="428848"/>
                  </a:cubicBezTo>
                  <a:close/>
                  <a:moveTo>
                    <a:pt x="113854" y="358639"/>
                  </a:moveTo>
                  <a:cubicBezTo>
                    <a:pt x="113854" y="348176"/>
                    <a:pt x="122367" y="339663"/>
                    <a:pt x="132829" y="339663"/>
                  </a:cubicBezTo>
                  <a:lnTo>
                    <a:pt x="304558" y="339663"/>
                  </a:lnTo>
                  <a:lnTo>
                    <a:pt x="304558" y="447824"/>
                  </a:lnTo>
                  <a:lnTo>
                    <a:pt x="113854" y="447824"/>
                  </a:lnTo>
                  <a:close/>
                  <a:moveTo>
                    <a:pt x="414617" y="239092"/>
                  </a:moveTo>
                  <a:cubicBezTo>
                    <a:pt x="414617" y="249573"/>
                    <a:pt x="406122" y="258068"/>
                    <a:pt x="395641" y="258068"/>
                  </a:cubicBezTo>
                  <a:cubicBezTo>
                    <a:pt x="385160" y="258068"/>
                    <a:pt x="376665" y="249573"/>
                    <a:pt x="376665" y="239092"/>
                  </a:cubicBezTo>
                  <a:cubicBezTo>
                    <a:pt x="376665" y="228611"/>
                    <a:pt x="385160" y="220117"/>
                    <a:pt x="395641" y="220117"/>
                  </a:cubicBezTo>
                  <a:cubicBezTo>
                    <a:pt x="406122" y="220117"/>
                    <a:pt x="414617" y="228611"/>
                    <a:pt x="414617" y="239092"/>
                  </a:cubicBezTo>
                  <a:close/>
                  <a:moveTo>
                    <a:pt x="414617" y="314995"/>
                  </a:moveTo>
                  <a:cubicBezTo>
                    <a:pt x="414617" y="325476"/>
                    <a:pt x="406122" y="333970"/>
                    <a:pt x="395641" y="333970"/>
                  </a:cubicBezTo>
                  <a:cubicBezTo>
                    <a:pt x="385160" y="333970"/>
                    <a:pt x="376665" y="325476"/>
                    <a:pt x="376665" y="314995"/>
                  </a:cubicBezTo>
                  <a:cubicBezTo>
                    <a:pt x="376665" y="304514"/>
                    <a:pt x="385160" y="296019"/>
                    <a:pt x="395641" y="296019"/>
                  </a:cubicBezTo>
                  <a:cubicBezTo>
                    <a:pt x="406122" y="296019"/>
                    <a:pt x="414617" y="304514"/>
                    <a:pt x="414617" y="314995"/>
                  </a:cubicBezTo>
                  <a:close/>
                  <a:moveTo>
                    <a:pt x="414617" y="390897"/>
                  </a:moveTo>
                  <a:cubicBezTo>
                    <a:pt x="414617" y="401378"/>
                    <a:pt x="406122" y="409873"/>
                    <a:pt x="395641" y="409873"/>
                  </a:cubicBezTo>
                  <a:cubicBezTo>
                    <a:pt x="385160" y="409873"/>
                    <a:pt x="376665" y="401378"/>
                    <a:pt x="376665" y="390897"/>
                  </a:cubicBezTo>
                  <a:cubicBezTo>
                    <a:pt x="376665" y="380416"/>
                    <a:pt x="385160" y="371922"/>
                    <a:pt x="395641" y="371922"/>
                  </a:cubicBezTo>
                  <a:cubicBezTo>
                    <a:pt x="406122" y="371922"/>
                    <a:pt x="414617" y="380416"/>
                    <a:pt x="414617" y="390897"/>
                  </a:cubicBezTo>
                  <a:close/>
                  <a:moveTo>
                    <a:pt x="75902" y="94878"/>
                  </a:moveTo>
                  <a:cubicBezTo>
                    <a:pt x="75902" y="84397"/>
                    <a:pt x="84397" y="75902"/>
                    <a:pt x="94878" y="75902"/>
                  </a:cubicBezTo>
                  <a:cubicBezTo>
                    <a:pt x="105359" y="75902"/>
                    <a:pt x="113854" y="84397"/>
                    <a:pt x="113854" y="94878"/>
                  </a:cubicBezTo>
                  <a:cubicBezTo>
                    <a:pt x="113854" y="105359"/>
                    <a:pt x="105359" y="113854"/>
                    <a:pt x="94878" y="113854"/>
                  </a:cubicBezTo>
                  <a:cubicBezTo>
                    <a:pt x="84397" y="113854"/>
                    <a:pt x="75902" y="105359"/>
                    <a:pt x="75902" y="94878"/>
                  </a:cubicBezTo>
                  <a:close/>
                  <a:moveTo>
                    <a:pt x="151805" y="94878"/>
                  </a:moveTo>
                  <a:cubicBezTo>
                    <a:pt x="151805" y="84397"/>
                    <a:pt x="160299" y="75902"/>
                    <a:pt x="170780" y="75902"/>
                  </a:cubicBezTo>
                  <a:cubicBezTo>
                    <a:pt x="181261" y="75902"/>
                    <a:pt x="189756" y="84397"/>
                    <a:pt x="189756" y="94878"/>
                  </a:cubicBezTo>
                  <a:cubicBezTo>
                    <a:pt x="189756" y="105359"/>
                    <a:pt x="181261" y="113854"/>
                    <a:pt x="170780" y="113854"/>
                  </a:cubicBezTo>
                  <a:cubicBezTo>
                    <a:pt x="160299" y="113854"/>
                    <a:pt x="151805" y="105359"/>
                    <a:pt x="151805" y="94878"/>
                  </a:cubicBezTo>
                  <a:close/>
                  <a:moveTo>
                    <a:pt x="75902" y="170780"/>
                  </a:moveTo>
                  <a:cubicBezTo>
                    <a:pt x="75902" y="160299"/>
                    <a:pt x="84397" y="151805"/>
                    <a:pt x="94878" y="151805"/>
                  </a:cubicBezTo>
                  <a:cubicBezTo>
                    <a:pt x="105359" y="151805"/>
                    <a:pt x="113854" y="160299"/>
                    <a:pt x="113854" y="170780"/>
                  </a:cubicBezTo>
                  <a:cubicBezTo>
                    <a:pt x="113854" y="181261"/>
                    <a:pt x="105359" y="189756"/>
                    <a:pt x="94878" y="189756"/>
                  </a:cubicBezTo>
                  <a:cubicBezTo>
                    <a:pt x="84397" y="189756"/>
                    <a:pt x="75902" y="181261"/>
                    <a:pt x="75902" y="170780"/>
                  </a:cubicBezTo>
                  <a:close/>
                  <a:moveTo>
                    <a:pt x="151805" y="170780"/>
                  </a:moveTo>
                  <a:cubicBezTo>
                    <a:pt x="151805" y="160299"/>
                    <a:pt x="160299" y="151805"/>
                    <a:pt x="170780" y="151805"/>
                  </a:cubicBezTo>
                  <a:cubicBezTo>
                    <a:pt x="181261" y="151805"/>
                    <a:pt x="189756" y="160299"/>
                    <a:pt x="189756" y="170780"/>
                  </a:cubicBezTo>
                  <a:cubicBezTo>
                    <a:pt x="189756" y="181261"/>
                    <a:pt x="181261" y="189756"/>
                    <a:pt x="170780" y="189756"/>
                  </a:cubicBezTo>
                  <a:cubicBezTo>
                    <a:pt x="160299" y="189756"/>
                    <a:pt x="151805" y="181261"/>
                    <a:pt x="151805" y="170780"/>
                  </a:cubicBezTo>
                  <a:close/>
                  <a:moveTo>
                    <a:pt x="75902" y="246683"/>
                  </a:moveTo>
                  <a:cubicBezTo>
                    <a:pt x="75902" y="236202"/>
                    <a:pt x="84397" y="227707"/>
                    <a:pt x="94878" y="227707"/>
                  </a:cubicBezTo>
                  <a:cubicBezTo>
                    <a:pt x="105359" y="227707"/>
                    <a:pt x="113854" y="236202"/>
                    <a:pt x="113854" y="246683"/>
                  </a:cubicBezTo>
                  <a:cubicBezTo>
                    <a:pt x="113854" y="257164"/>
                    <a:pt x="105359" y="265658"/>
                    <a:pt x="94878" y="265658"/>
                  </a:cubicBezTo>
                  <a:cubicBezTo>
                    <a:pt x="84397" y="265658"/>
                    <a:pt x="75902" y="257164"/>
                    <a:pt x="75902" y="246683"/>
                  </a:cubicBezTo>
                  <a:close/>
                  <a:moveTo>
                    <a:pt x="151805" y="246683"/>
                  </a:moveTo>
                  <a:cubicBezTo>
                    <a:pt x="151805" y="236202"/>
                    <a:pt x="160299" y="227707"/>
                    <a:pt x="170780" y="227707"/>
                  </a:cubicBezTo>
                  <a:cubicBezTo>
                    <a:pt x="181261" y="227707"/>
                    <a:pt x="189756" y="236202"/>
                    <a:pt x="189756" y="246683"/>
                  </a:cubicBezTo>
                  <a:cubicBezTo>
                    <a:pt x="189756" y="257164"/>
                    <a:pt x="181261" y="265658"/>
                    <a:pt x="170780" y="265658"/>
                  </a:cubicBezTo>
                  <a:cubicBezTo>
                    <a:pt x="160299" y="265658"/>
                    <a:pt x="151805" y="257164"/>
                    <a:pt x="151805" y="246683"/>
                  </a:cubicBezTo>
                  <a:close/>
                  <a:moveTo>
                    <a:pt x="189756" y="396590"/>
                  </a:moveTo>
                  <a:cubicBezTo>
                    <a:pt x="189756" y="407071"/>
                    <a:pt x="181261" y="415565"/>
                    <a:pt x="170780" y="415565"/>
                  </a:cubicBezTo>
                  <a:cubicBezTo>
                    <a:pt x="160299" y="415565"/>
                    <a:pt x="151805" y="407071"/>
                    <a:pt x="151805" y="396590"/>
                  </a:cubicBezTo>
                  <a:cubicBezTo>
                    <a:pt x="151805" y="386109"/>
                    <a:pt x="160299" y="377614"/>
                    <a:pt x="170780" y="377614"/>
                  </a:cubicBezTo>
                  <a:cubicBezTo>
                    <a:pt x="181261" y="377614"/>
                    <a:pt x="189756" y="386109"/>
                    <a:pt x="189756" y="396590"/>
                  </a:cubicBezTo>
                  <a:close/>
                  <a:moveTo>
                    <a:pt x="265658" y="396590"/>
                  </a:moveTo>
                  <a:cubicBezTo>
                    <a:pt x="265658" y="407071"/>
                    <a:pt x="257164" y="415565"/>
                    <a:pt x="246683" y="415565"/>
                  </a:cubicBezTo>
                  <a:cubicBezTo>
                    <a:pt x="236202" y="415565"/>
                    <a:pt x="227707" y="407071"/>
                    <a:pt x="227707" y="396590"/>
                  </a:cubicBezTo>
                  <a:cubicBezTo>
                    <a:pt x="227707" y="386109"/>
                    <a:pt x="236202" y="377614"/>
                    <a:pt x="246683" y="377614"/>
                  </a:cubicBezTo>
                  <a:cubicBezTo>
                    <a:pt x="257164" y="377614"/>
                    <a:pt x="265658" y="386109"/>
                    <a:pt x="265658" y="396590"/>
                  </a:cubicBezTo>
                  <a:close/>
                </a:path>
              </a:pathLst>
            </a:custGeom>
            <a:solidFill>
              <a:schemeClr val="bg1"/>
            </a:solidFill>
            <a:ln w="949" cap="flat">
              <a:noFill/>
              <a:prstDash val="solid"/>
              <a:miter/>
            </a:ln>
          </p:spPr>
          <p:txBody>
            <a:bodyPr rtlCol="0" anchor="ctr"/>
            <a:lstStyle/>
            <a:p>
              <a:endParaRPr lang="en-ID" sz="1600"/>
            </a:p>
          </p:txBody>
        </p:sp>
        <p:cxnSp>
          <p:nvCxnSpPr>
            <p:cNvPr id="47" name="Straight Connector 46">
              <a:extLst>
                <a:ext uri="{FF2B5EF4-FFF2-40B4-BE49-F238E27FC236}">
                  <a16:creationId xmlns:a16="http://schemas.microsoft.com/office/drawing/2014/main" id="{F20E81EF-25C2-4EB6-80E9-BE184A644488}"/>
                </a:ext>
              </a:extLst>
            </p:cNvPr>
            <p:cNvCxnSpPr>
              <a:cxnSpLocks/>
            </p:cNvCxnSpPr>
            <p:nvPr/>
          </p:nvCxnSpPr>
          <p:spPr>
            <a:xfrm>
              <a:off x="6832428" y="2176129"/>
              <a:ext cx="666756" cy="0"/>
            </a:xfrm>
            <a:prstGeom prst="line">
              <a:avLst/>
            </a:prstGeom>
            <a:solidFill>
              <a:schemeClr val="tx1">
                <a:lumMod val="75000"/>
                <a:lumOff val="25000"/>
              </a:schemeClr>
            </a:solidFill>
            <a:ln w="63500">
              <a:solidFill>
                <a:schemeClr val="bg1"/>
              </a:solidFill>
              <a:headEnd type="none" w="sm" len="sm"/>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a:extLst>
                <a:ext uri="{FF2B5EF4-FFF2-40B4-BE49-F238E27FC236}">
                  <a16:creationId xmlns:a16="http://schemas.microsoft.com/office/drawing/2014/main" id="{50A7DA5D-8731-42E3-BB70-22BA9DC9A22E}"/>
                </a:ext>
              </a:extLst>
            </p:cNvPr>
            <p:cNvCxnSpPr>
              <a:cxnSpLocks/>
              <a:stCxn id="35" idx="4"/>
              <a:endCxn id="12" idx="0"/>
            </p:cNvCxnSpPr>
            <p:nvPr/>
          </p:nvCxnSpPr>
          <p:spPr>
            <a:xfrm>
              <a:off x="3453141" y="2894586"/>
              <a:ext cx="1352147" cy="757725"/>
            </a:xfrm>
            <a:prstGeom prst="line">
              <a:avLst/>
            </a:prstGeom>
            <a:solidFill>
              <a:schemeClr val="tx1">
                <a:lumMod val="75000"/>
                <a:lumOff val="25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4" name="Isosceles Triangle 53">
              <a:extLst>
                <a:ext uri="{FF2B5EF4-FFF2-40B4-BE49-F238E27FC236}">
                  <a16:creationId xmlns:a16="http://schemas.microsoft.com/office/drawing/2014/main" id="{FCBA10FD-4468-4B72-A4F8-B8E72445B4C2}"/>
                </a:ext>
              </a:extLst>
            </p:cNvPr>
            <p:cNvSpPr/>
            <p:nvPr/>
          </p:nvSpPr>
          <p:spPr>
            <a:xfrm rot="16200000">
              <a:off x="8420350" y="4241043"/>
              <a:ext cx="433131" cy="2731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Isosceles Triangle 55">
              <a:extLst>
                <a:ext uri="{FF2B5EF4-FFF2-40B4-BE49-F238E27FC236}">
                  <a16:creationId xmlns:a16="http://schemas.microsoft.com/office/drawing/2014/main" id="{BA1B5EAE-A59B-446C-A4CD-0CDA06B8047F}"/>
                </a:ext>
              </a:extLst>
            </p:cNvPr>
            <p:cNvSpPr/>
            <p:nvPr/>
          </p:nvSpPr>
          <p:spPr>
            <a:xfrm rot="16200000">
              <a:off x="5786520" y="4241042"/>
              <a:ext cx="433131" cy="2731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 name="Isosceles Triangle 57">
              <a:extLst>
                <a:ext uri="{FF2B5EF4-FFF2-40B4-BE49-F238E27FC236}">
                  <a16:creationId xmlns:a16="http://schemas.microsoft.com/office/drawing/2014/main" id="{39511F8B-2AD7-4937-8D5B-5297F9610EA2}"/>
                </a:ext>
              </a:extLst>
            </p:cNvPr>
            <p:cNvSpPr/>
            <p:nvPr/>
          </p:nvSpPr>
          <p:spPr>
            <a:xfrm rot="7263483">
              <a:off x="3875032" y="3115231"/>
              <a:ext cx="433131" cy="2731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Isosceles Triangle 18">
              <a:extLst>
                <a:ext uri="{FF2B5EF4-FFF2-40B4-BE49-F238E27FC236}">
                  <a16:creationId xmlns:a16="http://schemas.microsoft.com/office/drawing/2014/main" id="{291C13A9-53C5-45D8-9AF9-E277F7BE1A86}"/>
                </a:ext>
              </a:extLst>
            </p:cNvPr>
            <p:cNvSpPr/>
            <p:nvPr/>
          </p:nvSpPr>
          <p:spPr>
            <a:xfrm rot="14290413">
              <a:off x="5298120" y="3108905"/>
              <a:ext cx="433131" cy="2731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Icon 38">
              <a:extLst>
                <a:ext uri="{FF2B5EF4-FFF2-40B4-BE49-F238E27FC236}">
                  <a16:creationId xmlns:a16="http://schemas.microsoft.com/office/drawing/2014/main" id="{0B59FF01-BB30-4C16-BD74-2F1BD5F955DA}"/>
                </a:ext>
              </a:extLst>
            </p:cNvPr>
            <p:cNvSpPr/>
            <p:nvPr/>
          </p:nvSpPr>
          <p:spPr>
            <a:xfrm>
              <a:off x="5866487" y="1916129"/>
              <a:ext cx="520000" cy="519998"/>
            </a:xfrm>
            <a:custGeom>
              <a:avLst/>
              <a:gdLst>
                <a:gd name="connsiteX0" fmla="*/ 466799 w 485775"/>
                <a:gd name="connsiteY0" fmla="*/ 352946 h 485775"/>
                <a:gd name="connsiteX1" fmla="*/ 485775 w 485775"/>
                <a:gd name="connsiteY1" fmla="*/ 333970 h 485775"/>
                <a:gd name="connsiteX2" fmla="*/ 485775 w 485775"/>
                <a:gd name="connsiteY2" fmla="*/ 201141 h 485775"/>
                <a:gd name="connsiteX3" fmla="*/ 428848 w 485775"/>
                <a:gd name="connsiteY3" fmla="*/ 144214 h 485775"/>
                <a:gd name="connsiteX4" fmla="*/ 361485 w 485775"/>
                <a:gd name="connsiteY4" fmla="*/ 144214 h 485775"/>
                <a:gd name="connsiteX5" fmla="*/ 304558 w 485775"/>
                <a:gd name="connsiteY5" fmla="*/ 201141 h 485775"/>
                <a:gd name="connsiteX6" fmla="*/ 304558 w 485775"/>
                <a:gd name="connsiteY6" fmla="*/ 301712 h 485775"/>
                <a:gd name="connsiteX7" fmla="*/ 265658 w 485775"/>
                <a:gd name="connsiteY7" fmla="*/ 301712 h 485775"/>
                <a:gd name="connsiteX8" fmla="*/ 265658 w 485775"/>
                <a:gd name="connsiteY8" fmla="*/ 119038 h 485775"/>
                <a:gd name="connsiteX9" fmla="*/ 370024 w 485775"/>
                <a:gd name="connsiteY9" fmla="*/ 54084 h 485775"/>
                <a:gd name="connsiteX10" fmla="*/ 370024 w 485775"/>
                <a:gd name="connsiteY10" fmla="*/ 87288 h 485775"/>
                <a:gd name="connsiteX11" fmla="*/ 389000 w 485775"/>
                <a:gd name="connsiteY11" fmla="*/ 106263 h 485775"/>
                <a:gd name="connsiteX12" fmla="*/ 407975 w 485775"/>
                <a:gd name="connsiteY12" fmla="*/ 87288 h 485775"/>
                <a:gd name="connsiteX13" fmla="*/ 407975 w 485775"/>
                <a:gd name="connsiteY13" fmla="*/ 19924 h 485775"/>
                <a:gd name="connsiteX14" fmla="*/ 398213 w 485775"/>
                <a:gd name="connsiteY14" fmla="*/ 3336 h 485775"/>
                <a:gd name="connsiteX15" fmla="*/ 378974 w 485775"/>
                <a:gd name="connsiteY15" fmla="*/ 3814 h 485775"/>
                <a:gd name="connsiteX16" fmla="*/ 265658 w 485775"/>
                <a:gd name="connsiteY16" fmla="*/ 74338 h 485775"/>
                <a:gd name="connsiteX17" fmla="*/ 265658 w 485775"/>
                <a:gd name="connsiteY17" fmla="*/ 56927 h 485775"/>
                <a:gd name="connsiteX18" fmla="*/ 208731 w 485775"/>
                <a:gd name="connsiteY18" fmla="*/ 0 h 485775"/>
                <a:gd name="connsiteX19" fmla="*/ 56927 w 485775"/>
                <a:gd name="connsiteY19" fmla="*/ 0 h 485775"/>
                <a:gd name="connsiteX20" fmla="*/ 0 w 485775"/>
                <a:gd name="connsiteY20" fmla="*/ 56927 h 485775"/>
                <a:gd name="connsiteX21" fmla="*/ 0 w 485775"/>
                <a:gd name="connsiteY21" fmla="*/ 428848 h 485775"/>
                <a:gd name="connsiteX22" fmla="*/ 56927 w 485775"/>
                <a:gd name="connsiteY22" fmla="*/ 485775 h 485775"/>
                <a:gd name="connsiteX23" fmla="*/ 428848 w 485775"/>
                <a:gd name="connsiteY23" fmla="*/ 485775 h 485775"/>
                <a:gd name="connsiteX24" fmla="*/ 485775 w 485775"/>
                <a:gd name="connsiteY24" fmla="*/ 428848 h 485775"/>
                <a:gd name="connsiteX25" fmla="*/ 466799 w 485775"/>
                <a:gd name="connsiteY25" fmla="*/ 409873 h 485775"/>
                <a:gd name="connsiteX26" fmla="*/ 447824 w 485775"/>
                <a:gd name="connsiteY26" fmla="*/ 428848 h 485775"/>
                <a:gd name="connsiteX27" fmla="*/ 428848 w 485775"/>
                <a:gd name="connsiteY27" fmla="*/ 447824 h 485775"/>
                <a:gd name="connsiteX28" fmla="*/ 342509 w 485775"/>
                <a:gd name="connsiteY28" fmla="*/ 447824 h 485775"/>
                <a:gd name="connsiteX29" fmla="*/ 342509 w 485775"/>
                <a:gd name="connsiteY29" fmla="*/ 201141 h 485775"/>
                <a:gd name="connsiteX30" fmla="*/ 361485 w 485775"/>
                <a:gd name="connsiteY30" fmla="*/ 182166 h 485775"/>
                <a:gd name="connsiteX31" fmla="*/ 428848 w 485775"/>
                <a:gd name="connsiteY31" fmla="*/ 182166 h 485775"/>
                <a:gd name="connsiteX32" fmla="*/ 447824 w 485775"/>
                <a:gd name="connsiteY32" fmla="*/ 201141 h 485775"/>
                <a:gd name="connsiteX33" fmla="*/ 447824 w 485775"/>
                <a:gd name="connsiteY33" fmla="*/ 333970 h 485775"/>
                <a:gd name="connsiteX34" fmla="*/ 466799 w 485775"/>
                <a:gd name="connsiteY34" fmla="*/ 352946 h 485775"/>
                <a:gd name="connsiteX35" fmla="*/ 37951 w 485775"/>
                <a:gd name="connsiteY35" fmla="*/ 428848 h 485775"/>
                <a:gd name="connsiteX36" fmla="*/ 37951 w 485775"/>
                <a:gd name="connsiteY36" fmla="*/ 56927 h 485775"/>
                <a:gd name="connsiteX37" fmla="*/ 56927 w 485775"/>
                <a:gd name="connsiteY37" fmla="*/ 37951 h 485775"/>
                <a:gd name="connsiteX38" fmla="*/ 208731 w 485775"/>
                <a:gd name="connsiteY38" fmla="*/ 37951 h 485775"/>
                <a:gd name="connsiteX39" fmla="*/ 227707 w 485775"/>
                <a:gd name="connsiteY39" fmla="*/ 56927 h 485775"/>
                <a:gd name="connsiteX40" fmla="*/ 227707 w 485775"/>
                <a:gd name="connsiteY40" fmla="*/ 301712 h 485775"/>
                <a:gd name="connsiteX41" fmla="*/ 132829 w 485775"/>
                <a:gd name="connsiteY41" fmla="*/ 301712 h 485775"/>
                <a:gd name="connsiteX42" fmla="*/ 75902 w 485775"/>
                <a:gd name="connsiteY42" fmla="*/ 358639 h 485775"/>
                <a:gd name="connsiteX43" fmla="*/ 75902 w 485775"/>
                <a:gd name="connsiteY43" fmla="*/ 447824 h 485775"/>
                <a:gd name="connsiteX44" fmla="*/ 56927 w 485775"/>
                <a:gd name="connsiteY44" fmla="*/ 447824 h 485775"/>
                <a:gd name="connsiteX45" fmla="*/ 37951 w 485775"/>
                <a:gd name="connsiteY45" fmla="*/ 428848 h 485775"/>
                <a:gd name="connsiteX46" fmla="*/ 113854 w 485775"/>
                <a:gd name="connsiteY46" fmla="*/ 358639 h 485775"/>
                <a:gd name="connsiteX47" fmla="*/ 132829 w 485775"/>
                <a:gd name="connsiteY47" fmla="*/ 339663 h 485775"/>
                <a:gd name="connsiteX48" fmla="*/ 304558 w 485775"/>
                <a:gd name="connsiteY48" fmla="*/ 339663 h 485775"/>
                <a:gd name="connsiteX49" fmla="*/ 304558 w 485775"/>
                <a:gd name="connsiteY49" fmla="*/ 447824 h 485775"/>
                <a:gd name="connsiteX50" fmla="*/ 113854 w 485775"/>
                <a:gd name="connsiteY50" fmla="*/ 447824 h 485775"/>
                <a:gd name="connsiteX51" fmla="*/ 414617 w 485775"/>
                <a:gd name="connsiteY51" fmla="*/ 239092 h 485775"/>
                <a:gd name="connsiteX52" fmla="*/ 395641 w 485775"/>
                <a:gd name="connsiteY52" fmla="*/ 258068 h 485775"/>
                <a:gd name="connsiteX53" fmla="*/ 376665 w 485775"/>
                <a:gd name="connsiteY53" fmla="*/ 239092 h 485775"/>
                <a:gd name="connsiteX54" fmla="*/ 395641 w 485775"/>
                <a:gd name="connsiteY54" fmla="*/ 220117 h 485775"/>
                <a:gd name="connsiteX55" fmla="*/ 414617 w 485775"/>
                <a:gd name="connsiteY55" fmla="*/ 239092 h 485775"/>
                <a:gd name="connsiteX56" fmla="*/ 414617 w 485775"/>
                <a:gd name="connsiteY56" fmla="*/ 314995 h 485775"/>
                <a:gd name="connsiteX57" fmla="*/ 395641 w 485775"/>
                <a:gd name="connsiteY57" fmla="*/ 333970 h 485775"/>
                <a:gd name="connsiteX58" fmla="*/ 376665 w 485775"/>
                <a:gd name="connsiteY58" fmla="*/ 314995 h 485775"/>
                <a:gd name="connsiteX59" fmla="*/ 395641 w 485775"/>
                <a:gd name="connsiteY59" fmla="*/ 296019 h 485775"/>
                <a:gd name="connsiteX60" fmla="*/ 414617 w 485775"/>
                <a:gd name="connsiteY60" fmla="*/ 314995 h 485775"/>
                <a:gd name="connsiteX61" fmla="*/ 414617 w 485775"/>
                <a:gd name="connsiteY61" fmla="*/ 390897 h 485775"/>
                <a:gd name="connsiteX62" fmla="*/ 395641 w 485775"/>
                <a:gd name="connsiteY62" fmla="*/ 409873 h 485775"/>
                <a:gd name="connsiteX63" fmla="*/ 376665 w 485775"/>
                <a:gd name="connsiteY63" fmla="*/ 390897 h 485775"/>
                <a:gd name="connsiteX64" fmla="*/ 395641 w 485775"/>
                <a:gd name="connsiteY64" fmla="*/ 371922 h 485775"/>
                <a:gd name="connsiteX65" fmla="*/ 414617 w 485775"/>
                <a:gd name="connsiteY65" fmla="*/ 390897 h 485775"/>
                <a:gd name="connsiteX66" fmla="*/ 75902 w 485775"/>
                <a:gd name="connsiteY66" fmla="*/ 94878 h 485775"/>
                <a:gd name="connsiteX67" fmla="*/ 94878 w 485775"/>
                <a:gd name="connsiteY67" fmla="*/ 75902 h 485775"/>
                <a:gd name="connsiteX68" fmla="*/ 113854 w 485775"/>
                <a:gd name="connsiteY68" fmla="*/ 94878 h 485775"/>
                <a:gd name="connsiteX69" fmla="*/ 94878 w 485775"/>
                <a:gd name="connsiteY69" fmla="*/ 113854 h 485775"/>
                <a:gd name="connsiteX70" fmla="*/ 75902 w 485775"/>
                <a:gd name="connsiteY70" fmla="*/ 94878 h 485775"/>
                <a:gd name="connsiteX71" fmla="*/ 151805 w 485775"/>
                <a:gd name="connsiteY71" fmla="*/ 94878 h 485775"/>
                <a:gd name="connsiteX72" fmla="*/ 170780 w 485775"/>
                <a:gd name="connsiteY72" fmla="*/ 75902 h 485775"/>
                <a:gd name="connsiteX73" fmla="*/ 189756 w 485775"/>
                <a:gd name="connsiteY73" fmla="*/ 94878 h 485775"/>
                <a:gd name="connsiteX74" fmla="*/ 170780 w 485775"/>
                <a:gd name="connsiteY74" fmla="*/ 113854 h 485775"/>
                <a:gd name="connsiteX75" fmla="*/ 151805 w 485775"/>
                <a:gd name="connsiteY75" fmla="*/ 94878 h 485775"/>
                <a:gd name="connsiteX76" fmla="*/ 75902 w 485775"/>
                <a:gd name="connsiteY76" fmla="*/ 170780 h 485775"/>
                <a:gd name="connsiteX77" fmla="*/ 94878 w 485775"/>
                <a:gd name="connsiteY77" fmla="*/ 151805 h 485775"/>
                <a:gd name="connsiteX78" fmla="*/ 113854 w 485775"/>
                <a:gd name="connsiteY78" fmla="*/ 170780 h 485775"/>
                <a:gd name="connsiteX79" fmla="*/ 94878 w 485775"/>
                <a:gd name="connsiteY79" fmla="*/ 189756 h 485775"/>
                <a:gd name="connsiteX80" fmla="*/ 75902 w 485775"/>
                <a:gd name="connsiteY80" fmla="*/ 170780 h 485775"/>
                <a:gd name="connsiteX81" fmla="*/ 151805 w 485775"/>
                <a:gd name="connsiteY81" fmla="*/ 170780 h 485775"/>
                <a:gd name="connsiteX82" fmla="*/ 170780 w 485775"/>
                <a:gd name="connsiteY82" fmla="*/ 151805 h 485775"/>
                <a:gd name="connsiteX83" fmla="*/ 189756 w 485775"/>
                <a:gd name="connsiteY83" fmla="*/ 170780 h 485775"/>
                <a:gd name="connsiteX84" fmla="*/ 170780 w 485775"/>
                <a:gd name="connsiteY84" fmla="*/ 189756 h 485775"/>
                <a:gd name="connsiteX85" fmla="*/ 151805 w 485775"/>
                <a:gd name="connsiteY85" fmla="*/ 170780 h 485775"/>
                <a:gd name="connsiteX86" fmla="*/ 75902 w 485775"/>
                <a:gd name="connsiteY86" fmla="*/ 246683 h 485775"/>
                <a:gd name="connsiteX87" fmla="*/ 94878 w 485775"/>
                <a:gd name="connsiteY87" fmla="*/ 227707 h 485775"/>
                <a:gd name="connsiteX88" fmla="*/ 113854 w 485775"/>
                <a:gd name="connsiteY88" fmla="*/ 246683 h 485775"/>
                <a:gd name="connsiteX89" fmla="*/ 94878 w 485775"/>
                <a:gd name="connsiteY89" fmla="*/ 265658 h 485775"/>
                <a:gd name="connsiteX90" fmla="*/ 75902 w 485775"/>
                <a:gd name="connsiteY90" fmla="*/ 246683 h 485775"/>
                <a:gd name="connsiteX91" fmla="*/ 151805 w 485775"/>
                <a:gd name="connsiteY91" fmla="*/ 246683 h 485775"/>
                <a:gd name="connsiteX92" fmla="*/ 170780 w 485775"/>
                <a:gd name="connsiteY92" fmla="*/ 227707 h 485775"/>
                <a:gd name="connsiteX93" fmla="*/ 189756 w 485775"/>
                <a:gd name="connsiteY93" fmla="*/ 246683 h 485775"/>
                <a:gd name="connsiteX94" fmla="*/ 170780 w 485775"/>
                <a:gd name="connsiteY94" fmla="*/ 265658 h 485775"/>
                <a:gd name="connsiteX95" fmla="*/ 151805 w 485775"/>
                <a:gd name="connsiteY95" fmla="*/ 246683 h 485775"/>
                <a:gd name="connsiteX96" fmla="*/ 189756 w 485775"/>
                <a:gd name="connsiteY96" fmla="*/ 396590 h 485775"/>
                <a:gd name="connsiteX97" fmla="*/ 170780 w 485775"/>
                <a:gd name="connsiteY97" fmla="*/ 415565 h 485775"/>
                <a:gd name="connsiteX98" fmla="*/ 151805 w 485775"/>
                <a:gd name="connsiteY98" fmla="*/ 396590 h 485775"/>
                <a:gd name="connsiteX99" fmla="*/ 170780 w 485775"/>
                <a:gd name="connsiteY99" fmla="*/ 377614 h 485775"/>
                <a:gd name="connsiteX100" fmla="*/ 189756 w 485775"/>
                <a:gd name="connsiteY100" fmla="*/ 396590 h 485775"/>
                <a:gd name="connsiteX101" fmla="*/ 265658 w 485775"/>
                <a:gd name="connsiteY101" fmla="*/ 396590 h 485775"/>
                <a:gd name="connsiteX102" fmla="*/ 246683 w 485775"/>
                <a:gd name="connsiteY102" fmla="*/ 415565 h 485775"/>
                <a:gd name="connsiteX103" fmla="*/ 227707 w 485775"/>
                <a:gd name="connsiteY103" fmla="*/ 396590 h 485775"/>
                <a:gd name="connsiteX104" fmla="*/ 246683 w 485775"/>
                <a:gd name="connsiteY104" fmla="*/ 377614 h 485775"/>
                <a:gd name="connsiteX105" fmla="*/ 265658 w 485775"/>
                <a:gd name="connsiteY105" fmla="*/ 39659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85775" h="485775">
                  <a:moveTo>
                    <a:pt x="466799" y="352946"/>
                  </a:moveTo>
                  <a:cubicBezTo>
                    <a:pt x="477280" y="352946"/>
                    <a:pt x="485775" y="344451"/>
                    <a:pt x="485775" y="333970"/>
                  </a:cubicBezTo>
                  <a:lnTo>
                    <a:pt x="485775" y="201141"/>
                  </a:lnTo>
                  <a:cubicBezTo>
                    <a:pt x="485775" y="169750"/>
                    <a:pt x="460240" y="144214"/>
                    <a:pt x="428848" y="144214"/>
                  </a:cubicBezTo>
                  <a:lnTo>
                    <a:pt x="361485" y="144214"/>
                  </a:lnTo>
                  <a:cubicBezTo>
                    <a:pt x="330094" y="144214"/>
                    <a:pt x="304558" y="169750"/>
                    <a:pt x="304558" y="201141"/>
                  </a:cubicBezTo>
                  <a:lnTo>
                    <a:pt x="304558" y="301712"/>
                  </a:lnTo>
                  <a:lnTo>
                    <a:pt x="265658" y="301712"/>
                  </a:lnTo>
                  <a:lnTo>
                    <a:pt x="265658" y="119038"/>
                  </a:lnTo>
                  <a:lnTo>
                    <a:pt x="370024" y="54084"/>
                  </a:lnTo>
                  <a:lnTo>
                    <a:pt x="370024" y="87288"/>
                  </a:lnTo>
                  <a:cubicBezTo>
                    <a:pt x="370024" y="97769"/>
                    <a:pt x="378518" y="106263"/>
                    <a:pt x="389000" y="106263"/>
                  </a:cubicBezTo>
                  <a:cubicBezTo>
                    <a:pt x="399481" y="106263"/>
                    <a:pt x="407975" y="97769"/>
                    <a:pt x="407975" y="87288"/>
                  </a:cubicBezTo>
                  <a:lnTo>
                    <a:pt x="407975" y="19924"/>
                  </a:lnTo>
                  <a:cubicBezTo>
                    <a:pt x="407975" y="13031"/>
                    <a:pt x="404239" y="6682"/>
                    <a:pt x="398213" y="3336"/>
                  </a:cubicBezTo>
                  <a:cubicBezTo>
                    <a:pt x="392191" y="-11"/>
                    <a:pt x="384823" y="174"/>
                    <a:pt x="378974" y="3814"/>
                  </a:cubicBezTo>
                  <a:lnTo>
                    <a:pt x="265658" y="74338"/>
                  </a:lnTo>
                  <a:lnTo>
                    <a:pt x="265658" y="56927"/>
                  </a:lnTo>
                  <a:cubicBezTo>
                    <a:pt x="265658" y="25536"/>
                    <a:pt x="240123" y="0"/>
                    <a:pt x="208731" y="0"/>
                  </a:cubicBezTo>
                  <a:lnTo>
                    <a:pt x="56927" y="0"/>
                  </a:lnTo>
                  <a:cubicBezTo>
                    <a:pt x="25536" y="0"/>
                    <a:pt x="0" y="25536"/>
                    <a:pt x="0" y="56927"/>
                  </a:cubicBezTo>
                  <a:lnTo>
                    <a:pt x="0" y="428848"/>
                  </a:lnTo>
                  <a:cubicBezTo>
                    <a:pt x="0" y="460240"/>
                    <a:pt x="25536" y="485775"/>
                    <a:pt x="56927" y="485775"/>
                  </a:cubicBezTo>
                  <a:lnTo>
                    <a:pt x="428848" y="485775"/>
                  </a:lnTo>
                  <a:cubicBezTo>
                    <a:pt x="460240" y="485775"/>
                    <a:pt x="485775" y="460240"/>
                    <a:pt x="485775" y="428848"/>
                  </a:cubicBezTo>
                  <a:cubicBezTo>
                    <a:pt x="485775" y="418367"/>
                    <a:pt x="477280" y="409873"/>
                    <a:pt x="466799" y="409873"/>
                  </a:cubicBezTo>
                  <a:cubicBezTo>
                    <a:pt x="456318" y="409873"/>
                    <a:pt x="447824" y="418367"/>
                    <a:pt x="447824" y="428848"/>
                  </a:cubicBezTo>
                  <a:cubicBezTo>
                    <a:pt x="447824" y="439311"/>
                    <a:pt x="439311" y="447824"/>
                    <a:pt x="428848" y="447824"/>
                  </a:cubicBezTo>
                  <a:lnTo>
                    <a:pt x="342509" y="447824"/>
                  </a:lnTo>
                  <a:lnTo>
                    <a:pt x="342509" y="201141"/>
                  </a:lnTo>
                  <a:cubicBezTo>
                    <a:pt x="342509" y="190679"/>
                    <a:pt x="351022" y="182166"/>
                    <a:pt x="361485" y="182166"/>
                  </a:cubicBezTo>
                  <a:lnTo>
                    <a:pt x="428848" y="182166"/>
                  </a:lnTo>
                  <a:cubicBezTo>
                    <a:pt x="439311" y="182166"/>
                    <a:pt x="447824" y="190679"/>
                    <a:pt x="447824" y="201141"/>
                  </a:cubicBezTo>
                  <a:lnTo>
                    <a:pt x="447824" y="333970"/>
                  </a:lnTo>
                  <a:cubicBezTo>
                    <a:pt x="447824" y="344451"/>
                    <a:pt x="456318" y="352946"/>
                    <a:pt x="466799" y="352946"/>
                  </a:cubicBezTo>
                  <a:close/>
                  <a:moveTo>
                    <a:pt x="37951" y="428848"/>
                  </a:moveTo>
                  <a:lnTo>
                    <a:pt x="37951" y="56927"/>
                  </a:lnTo>
                  <a:cubicBezTo>
                    <a:pt x="37951" y="46464"/>
                    <a:pt x="46464" y="37951"/>
                    <a:pt x="56927" y="37951"/>
                  </a:cubicBezTo>
                  <a:lnTo>
                    <a:pt x="208731" y="37951"/>
                  </a:lnTo>
                  <a:cubicBezTo>
                    <a:pt x="219194" y="37951"/>
                    <a:pt x="227707" y="46464"/>
                    <a:pt x="227707" y="56927"/>
                  </a:cubicBezTo>
                  <a:lnTo>
                    <a:pt x="227707" y="301712"/>
                  </a:lnTo>
                  <a:lnTo>
                    <a:pt x="132829" y="301712"/>
                  </a:lnTo>
                  <a:cubicBezTo>
                    <a:pt x="101438" y="301712"/>
                    <a:pt x="75902" y="327247"/>
                    <a:pt x="75902" y="358639"/>
                  </a:cubicBezTo>
                  <a:lnTo>
                    <a:pt x="75902" y="447824"/>
                  </a:lnTo>
                  <a:lnTo>
                    <a:pt x="56927" y="447824"/>
                  </a:lnTo>
                  <a:cubicBezTo>
                    <a:pt x="46464" y="447824"/>
                    <a:pt x="37951" y="439311"/>
                    <a:pt x="37951" y="428848"/>
                  </a:cubicBezTo>
                  <a:close/>
                  <a:moveTo>
                    <a:pt x="113854" y="358639"/>
                  </a:moveTo>
                  <a:cubicBezTo>
                    <a:pt x="113854" y="348176"/>
                    <a:pt x="122367" y="339663"/>
                    <a:pt x="132829" y="339663"/>
                  </a:cubicBezTo>
                  <a:lnTo>
                    <a:pt x="304558" y="339663"/>
                  </a:lnTo>
                  <a:lnTo>
                    <a:pt x="304558" y="447824"/>
                  </a:lnTo>
                  <a:lnTo>
                    <a:pt x="113854" y="447824"/>
                  </a:lnTo>
                  <a:close/>
                  <a:moveTo>
                    <a:pt x="414617" y="239092"/>
                  </a:moveTo>
                  <a:cubicBezTo>
                    <a:pt x="414617" y="249573"/>
                    <a:pt x="406122" y="258068"/>
                    <a:pt x="395641" y="258068"/>
                  </a:cubicBezTo>
                  <a:cubicBezTo>
                    <a:pt x="385160" y="258068"/>
                    <a:pt x="376665" y="249573"/>
                    <a:pt x="376665" y="239092"/>
                  </a:cubicBezTo>
                  <a:cubicBezTo>
                    <a:pt x="376665" y="228611"/>
                    <a:pt x="385160" y="220117"/>
                    <a:pt x="395641" y="220117"/>
                  </a:cubicBezTo>
                  <a:cubicBezTo>
                    <a:pt x="406122" y="220117"/>
                    <a:pt x="414617" y="228611"/>
                    <a:pt x="414617" y="239092"/>
                  </a:cubicBezTo>
                  <a:close/>
                  <a:moveTo>
                    <a:pt x="414617" y="314995"/>
                  </a:moveTo>
                  <a:cubicBezTo>
                    <a:pt x="414617" y="325476"/>
                    <a:pt x="406122" y="333970"/>
                    <a:pt x="395641" y="333970"/>
                  </a:cubicBezTo>
                  <a:cubicBezTo>
                    <a:pt x="385160" y="333970"/>
                    <a:pt x="376665" y="325476"/>
                    <a:pt x="376665" y="314995"/>
                  </a:cubicBezTo>
                  <a:cubicBezTo>
                    <a:pt x="376665" y="304514"/>
                    <a:pt x="385160" y="296019"/>
                    <a:pt x="395641" y="296019"/>
                  </a:cubicBezTo>
                  <a:cubicBezTo>
                    <a:pt x="406122" y="296019"/>
                    <a:pt x="414617" y="304514"/>
                    <a:pt x="414617" y="314995"/>
                  </a:cubicBezTo>
                  <a:close/>
                  <a:moveTo>
                    <a:pt x="414617" y="390897"/>
                  </a:moveTo>
                  <a:cubicBezTo>
                    <a:pt x="414617" y="401378"/>
                    <a:pt x="406122" y="409873"/>
                    <a:pt x="395641" y="409873"/>
                  </a:cubicBezTo>
                  <a:cubicBezTo>
                    <a:pt x="385160" y="409873"/>
                    <a:pt x="376665" y="401378"/>
                    <a:pt x="376665" y="390897"/>
                  </a:cubicBezTo>
                  <a:cubicBezTo>
                    <a:pt x="376665" y="380416"/>
                    <a:pt x="385160" y="371922"/>
                    <a:pt x="395641" y="371922"/>
                  </a:cubicBezTo>
                  <a:cubicBezTo>
                    <a:pt x="406122" y="371922"/>
                    <a:pt x="414617" y="380416"/>
                    <a:pt x="414617" y="390897"/>
                  </a:cubicBezTo>
                  <a:close/>
                  <a:moveTo>
                    <a:pt x="75902" y="94878"/>
                  </a:moveTo>
                  <a:cubicBezTo>
                    <a:pt x="75902" y="84397"/>
                    <a:pt x="84397" y="75902"/>
                    <a:pt x="94878" y="75902"/>
                  </a:cubicBezTo>
                  <a:cubicBezTo>
                    <a:pt x="105359" y="75902"/>
                    <a:pt x="113854" y="84397"/>
                    <a:pt x="113854" y="94878"/>
                  </a:cubicBezTo>
                  <a:cubicBezTo>
                    <a:pt x="113854" y="105359"/>
                    <a:pt x="105359" y="113854"/>
                    <a:pt x="94878" y="113854"/>
                  </a:cubicBezTo>
                  <a:cubicBezTo>
                    <a:pt x="84397" y="113854"/>
                    <a:pt x="75902" y="105359"/>
                    <a:pt x="75902" y="94878"/>
                  </a:cubicBezTo>
                  <a:close/>
                  <a:moveTo>
                    <a:pt x="151805" y="94878"/>
                  </a:moveTo>
                  <a:cubicBezTo>
                    <a:pt x="151805" y="84397"/>
                    <a:pt x="160299" y="75902"/>
                    <a:pt x="170780" y="75902"/>
                  </a:cubicBezTo>
                  <a:cubicBezTo>
                    <a:pt x="181261" y="75902"/>
                    <a:pt x="189756" y="84397"/>
                    <a:pt x="189756" y="94878"/>
                  </a:cubicBezTo>
                  <a:cubicBezTo>
                    <a:pt x="189756" y="105359"/>
                    <a:pt x="181261" y="113854"/>
                    <a:pt x="170780" y="113854"/>
                  </a:cubicBezTo>
                  <a:cubicBezTo>
                    <a:pt x="160299" y="113854"/>
                    <a:pt x="151805" y="105359"/>
                    <a:pt x="151805" y="94878"/>
                  </a:cubicBezTo>
                  <a:close/>
                  <a:moveTo>
                    <a:pt x="75902" y="170780"/>
                  </a:moveTo>
                  <a:cubicBezTo>
                    <a:pt x="75902" y="160299"/>
                    <a:pt x="84397" y="151805"/>
                    <a:pt x="94878" y="151805"/>
                  </a:cubicBezTo>
                  <a:cubicBezTo>
                    <a:pt x="105359" y="151805"/>
                    <a:pt x="113854" y="160299"/>
                    <a:pt x="113854" y="170780"/>
                  </a:cubicBezTo>
                  <a:cubicBezTo>
                    <a:pt x="113854" y="181261"/>
                    <a:pt x="105359" y="189756"/>
                    <a:pt x="94878" y="189756"/>
                  </a:cubicBezTo>
                  <a:cubicBezTo>
                    <a:pt x="84397" y="189756"/>
                    <a:pt x="75902" y="181261"/>
                    <a:pt x="75902" y="170780"/>
                  </a:cubicBezTo>
                  <a:close/>
                  <a:moveTo>
                    <a:pt x="151805" y="170780"/>
                  </a:moveTo>
                  <a:cubicBezTo>
                    <a:pt x="151805" y="160299"/>
                    <a:pt x="160299" y="151805"/>
                    <a:pt x="170780" y="151805"/>
                  </a:cubicBezTo>
                  <a:cubicBezTo>
                    <a:pt x="181261" y="151805"/>
                    <a:pt x="189756" y="160299"/>
                    <a:pt x="189756" y="170780"/>
                  </a:cubicBezTo>
                  <a:cubicBezTo>
                    <a:pt x="189756" y="181261"/>
                    <a:pt x="181261" y="189756"/>
                    <a:pt x="170780" y="189756"/>
                  </a:cubicBezTo>
                  <a:cubicBezTo>
                    <a:pt x="160299" y="189756"/>
                    <a:pt x="151805" y="181261"/>
                    <a:pt x="151805" y="170780"/>
                  </a:cubicBezTo>
                  <a:close/>
                  <a:moveTo>
                    <a:pt x="75902" y="246683"/>
                  </a:moveTo>
                  <a:cubicBezTo>
                    <a:pt x="75902" y="236202"/>
                    <a:pt x="84397" y="227707"/>
                    <a:pt x="94878" y="227707"/>
                  </a:cubicBezTo>
                  <a:cubicBezTo>
                    <a:pt x="105359" y="227707"/>
                    <a:pt x="113854" y="236202"/>
                    <a:pt x="113854" y="246683"/>
                  </a:cubicBezTo>
                  <a:cubicBezTo>
                    <a:pt x="113854" y="257164"/>
                    <a:pt x="105359" y="265658"/>
                    <a:pt x="94878" y="265658"/>
                  </a:cubicBezTo>
                  <a:cubicBezTo>
                    <a:pt x="84397" y="265658"/>
                    <a:pt x="75902" y="257164"/>
                    <a:pt x="75902" y="246683"/>
                  </a:cubicBezTo>
                  <a:close/>
                  <a:moveTo>
                    <a:pt x="151805" y="246683"/>
                  </a:moveTo>
                  <a:cubicBezTo>
                    <a:pt x="151805" y="236202"/>
                    <a:pt x="160299" y="227707"/>
                    <a:pt x="170780" y="227707"/>
                  </a:cubicBezTo>
                  <a:cubicBezTo>
                    <a:pt x="181261" y="227707"/>
                    <a:pt x="189756" y="236202"/>
                    <a:pt x="189756" y="246683"/>
                  </a:cubicBezTo>
                  <a:cubicBezTo>
                    <a:pt x="189756" y="257164"/>
                    <a:pt x="181261" y="265658"/>
                    <a:pt x="170780" y="265658"/>
                  </a:cubicBezTo>
                  <a:cubicBezTo>
                    <a:pt x="160299" y="265658"/>
                    <a:pt x="151805" y="257164"/>
                    <a:pt x="151805" y="246683"/>
                  </a:cubicBezTo>
                  <a:close/>
                  <a:moveTo>
                    <a:pt x="189756" y="396590"/>
                  </a:moveTo>
                  <a:cubicBezTo>
                    <a:pt x="189756" y="407071"/>
                    <a:pt x="181261" y="415565"/>
                    <a:pt x="170780" y="415565"/>
                  </a:cubicBezTo>
                  <a:cubicBezTo>
                    <a:pt x="160299" y="415565"/>
                    <a:pt x="151805" y="407071"/>
                    <a:pt x="151805" y="396590"/>
                  </a:cubicBezTo>
                  <a:cubicBezTo>
                    <a:pt x="151805" y="386109"/>
                    <a:pt x="160299" y="377614"/>
                    <a:pt x="170780" y="377614"/>
                  </a:cubicBezTo>
                  <a:cubicBezTo>
                    <a:pt x="181261" y="377614"/>
                    <a:pt x="189756" y="386109"/>
                    <a:pt x="189756" y="396590"/>
                  </a:cubicBezTo>
                  <a:close/>
                  <a:moveTo>
                    <a:pt x="265658" y="396590"/>
                  </a:moveTo>
                  <a:cubicBezTo>
                    <a:pt x="265658" y="407071"/>
                    <a:pt x="257164" y="415565"/>
                    <a:pt x="246683" y="415565"/>
                  </a:cubicBezTo>
                  <a:cubicBezTo>
                    <a:pt x="236202" y="415565"/>
                    <a:pt x="227707" y="407071"/>
                    <a:pt x="227707" y="396590"/>
                  </a:cubicBezTo>
                  <a:cubicBezTo>
                    <a:pt x="227707" y="386109"/>
                    <a:pt x="236202" y="377614"/>
                    <a:pt x="246683" y="377614"/>
                  </a:cubicBezTo>
                  <a:cubicBezTo>
                    <a:pt x="257164" y="377614"/>
                    <a:pt x="265658" y="386109"/>
                    <a:pt x="265658" y="396590"/>
                  </a:cubicBezTo>
                  <a:close/>
                </a:path>
              </a:pathLst>
            </a:custGeom>
            <a:solidFill>
              <a:schemeClr val="bg1"/>
            </a:solidFill>
            <a:ln w="949" cap="flat">
              <a:noFill/>
              <a:prstDash val="solid"/>
              <a:miter/>
            </a:ln>
          </p:spPr>
          <p:txBody>
            <a:bodyPr rtlCol="0" anchor="ctr"/>
            <a:lstStyle/>
            <a:p>
              <a:endParaRPr lang="en-ID" sz="1600"/>
            </a:p>
          </p:txBody>
        </p:sp>
      </p:grpSp>
    </p:spTree>
    <p:extLst>
      <p:ext uri="{BB962C8B-B14F-4D97-AF65-F5344CB8AC3E}">
        <p14:creationId xmlns:p14="http://schemas.microsoft.com/office/powerpoint/2010/main" val="11002739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FF93E9-1949-40D7-AF71-B52930A636EB}"/>
              </a:ext>
            </a:extLst>
          </p:cNvPr>
          <p:cNvGrpSpPr/>
          <p:nvPr/>
        </p:nvGrpSpPr>
        <p:grpSpPr>
          <a:xfrm>
            <a:off x="117194" y="153043"/>
            <a:ext cx="1542538" cy="142460"/>
            <a:chOff x="117194" y="153043"/>
            <a:chExt cx="1542538" cy="142460"/>
          </a:xfrm>
        </p:grpSpPr>
        <p:sp>
          <p:nvSpPr>
            <p:cNvPr id="3" name="PpHeader">
              <a:extLst>
                <a:ext uri="{FF2B5EF4-FFF2-40B4-BE49-F238E27FC236}">
                  <a16:creationId xmlns:a16="http://schemas.microsoft.com/office/drawing/2014/main" id="{969A3134-5A9C-4D31-A755-08BA881F6CB2}"/>
                </a:ext>
              </a:extLst>
            </p:cNvPr>
            <p:cNvSpPr/>
            <p:nvPr/>
          </p:nvSpPr>
          <p:spPr>
            <a:xfrm>
              <a:off x="117194" y="153043"/>
              <a:ext cx="239163" cy="142460"/>
            </a:xfrm>
            <a:custGeom>
              <a:avLst/>
              <a:gdLst>
                <a:gd name="connsiteX0" fmla="*/ 232966 w 249725"/>
                <a:gd name="connsiteY0" fmla="*/ 82125 h 142460"/>
                <a:gd name="connsiteX1" fmla="*/ 15084 w 249725"/>
                <a:gd name="connsiteY1" fmla="*/ 82125 h 142460"/>
                <a:gd name="connsiteX2" fmla="*/ 0 w 249725"/>
                <a:gd name="connsiteY2" fmla="*/ 67040 h 142460"/>
                <a:gd name="connsiteX3" fmla="*/ 15084 w 249725"/>
                <a:gd name="connsiteY3" fmla="*/ 50280 h 142460"/>
                <a:gd name="connsiteX4" fmla="*/ 232966 w 249725"/>
                <a:gd name="connsiteY4" fmla="*/ 50280 h 142460"/>
                <a:gd name="connsiteX5" fmla="*/ 248050 w 249725"/>
                <a:gd name="connsiteY5" fmla="*/ 65364 h 142460"/>
                <a:gd name="connsiteX6" fmla="*/ 232966 w 249725"/>
                <a:gd name="connsiteY6" fmla="*/ 82125 h 142460"/>
                <a:gd name="connsiteX7" fmla="*/ 232966 w 249725"/>
                <a:gd name="connsiteY7" fmla="*/ 30168 h 142460"/>
                <a:gd name="connsiteX8" fmla="*/ 248050 w 249725"/>
                <a:gd name="connsiteY8" fmla="*/ 15084 h 142460"/>
                <a:gd name="connsiteX9" fmla="*/ 232966 w 249725"/>
                <a:gd name="connsiteY9" fmla="*/ 0 h 142460"/>
                <a:gd name="connsiteX10" fmla="*/ 15084 w 249725"/>
                <a:gd name="connsiteY10" fmla="*/ 0 h 142460"/>
                <a:gd name="connsiteX11" fmla="*/ 0 w 249725"/>
                <a:gd name="connsiteY11" fmla="*/ 15084 h 142460"/>
                <a:gd name="connsiteX12" fmla="*/ 15084 w 249725"/>
                <a:gd name="connsiteY12" fmla="*/ 30168 h 142460"/>
                <a:gd name="connsiteX13" fmla="*/ 232966 w 249725"/>
                <a:gd name="connsiteY13" fmla="*/ 30168 h 142460"/>
                <a:gd name="connsiteX14" fmla="*/ 179333 w 249725"/>
                <a:gd name="connsiteY14" fmla="*/ 127377 h 142460"/>
                <a:gd name="connsiteX15" fmla="*/ 164249 w 249725"/>
                <a:gd name="connsiteY15" fmla="*/ 112293 h 142460"/>
                <a:gd name="connsiteX16" fmla="*/ 15084 w 249725"/>
                <a:gd name="connsiteY16" fmla="*/ 112293 h 142460"/>
                <a:gd name="connsiteX17" fmla="*/ 0 w 249725"/>
                <a:gd name="connsiteY17" fmla="*/ 127377 h 142460"/>
                <a:gd name="connsiteX18" fmla="*/ 15084 w 249725"/>
                <a:gd name="connsiteY18" fmla="*/ 142461 h 142460"/>
                <a:gd name="connsiteX19" fmla="*/ 164249 w 249725"/>
                <a:gd name="connsiteY19" fmla="*/ 142461 h 142460"/>
                <a:gd name="connsiteX20" fmla="*/ 179333 w 249725"/>
                <a:gd name="connsiteY20" fmla="*/ 127377 h 142460"/>
                <a:gd name="connsiteX21" fmla="*/ 249726 w 249725"/>
                <a:gd name="connsiteY21" fmla="*/ 127377 h 142460"/>
                <a:gd name="connsiteX22" fmla="*/ 234642 w 249725"/>
                <a:gd name="connsiteY22" fmla="*/ 112293 h 142460"/>
                <a:gd name="connsiteX23" fmla="*/ 209502 w 249725"/>
                <a:gd name="connsiteY23" fmla="*/ 112293 h 142460"/>
                <a:gd name="connsiteX24" fmla="*/ 194418 w 249725"/>
                <a:gd name="connsiteY24" fmla="*/ 127377 h 142460"/>
                <a:gd name="connsiteX25" fmla="*/ 209502 w 249725"/>
                <a:gd name="connsiteY25" fmla="*/ 142461 h 142460"/>
                <a:gd name="connsiteX26" fmla="*/ 234642 w 249725"/>
                <a:gd name="connsiteY26" fmla="*/ 142461 h 142460"/>
                <a:gd name="connsiteX27" fmla="*/ 249726 w 249725"/>
                <a:gd name="connsiteY27" fmla="*/ 127377 h 14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9725" h="142460">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224">
                <a:solidFill>
                  <a:schemeClr val="lt1"/>
                </a:solidFill>
              </a:endParaRPr>
            </a:p>
          </p:txBody>
        </p:sp>
        <p:grpSp>
          <p:nvGrpSpPr>
            <p:cNvPr id="4" name="Group 3">
              <a:extLst>
                <a:ext uri="{FF2B5EF4-FFF2-40B4-BE49-F238E27FC236}">
                  <a16:creationId xmlns:a16="http://schemas.microsoft.com/office/drawing/2014/main" id="{2543E846-6CBD-4E4D-A535-57D52392EC42}"/>
                </a:ext>
              </a:extLst>
            </p:cNvPr>
            <p:cNvGrpSpPr/>
            <p:nvPr/>
          </p:nvGrpSpPr>
          <p:grpSpPr>
            <a:xfrm>
              <a:off x="670098" y="159543"/>
              <a:ext cx="989634" cy="135576"/>
              <a:chOff x="670098" y="159543"/>
              <a:chExt cx="989634" cy="135576"/>
            </a:xfrm>
          </p:grpSpPr>
          <p:sp>
            <p:nvSpPr>
              <p:cNvPr id="5" name="Icon 1">
                <a:extLst>
                  <a:ext uri="{FF2B5EF4-FFF2-40B4-BE49-F238E27FC236}">
                    <a16:creationId xmlns:a16="http://schemas.microsoft.com/office/drawing/2014/main" id="{491C68F6-91B8-46F8-A9DD-9E3DF343C3C8}"/>
                  </a:ext>
                </a:extLst>
              </p:cNvPr>
              <p:cNvSpPr/>
              <p:nvPr/>
            </p:nvSpPr>
            <p:spPr>
              <a:xfrm>
                <a:off x="670098" y="159543"/>
                <a:ext cx="135576" cy="135576"/>
              </a:xfrm>
              <a:custGeom>
                <a:avLst/>
                <a:gdLst>
                  <a:gd name="connsiteX0" fmla="*/ 466799 w 485775"/>
                  <a:gd name="connsiteY0" fmla="*/ 333970 h 485775"/>
                  <a:gd name="connsiteX1" fmla="*/ 485775 w 485775"/>
                  <a:gd name="connsiteY1" fmla="*/ 314995 h 485775"/>
                  <a:gd name="connsiteX2" fmla="*/ 485775 w 485775"/>
                  <a:gd name="connsiteY2" fmla="*/ 75902 h 485775"/>
                  <a:gd name="connsiteX3" fmla="*/ 409873 w 485775"/>
                  <a:gd name="connsiteY3" fmla="*/ 0 h 485775"/>
                  <a:gd name="connsiteX4" fmla="*/ 75902 w 485775"/>
                  <a:gd name="connsiteY4" fmla="*/ 0 h 485775"/>
                  <a:gd name="connsiteX5" fmla="*/ 0 w 485775"/>
                  <a:gd name="connsiteY5" fmla="*/ 75902 h 485775"/>
                  <a:gd name="connsiteX6" fmla="*/ 0 w 485775"/>
                  <a:gd name="connsiteY6" fmla="*/ 409873 h 485775"/>
                  <a:gd name="connsiteX7" fmla="*/ 75902 w 485775"/>
                  <a:gd name="connsiteY7" fmla="*/ 485775 h 485775"/>
                  <a:gd name="connsiteX8" fmla="*/ 409873 w 485775"/>
                  <a:gd name="connsiteY8" fmla="*/ 485775 h 485775"/>
                  <a:gd name="connsiteX9" fmla="*/ 485775 w 485775"/>
                  <a:gd name="connsiteY9" fmla="*/ 409873 h 485775"/>
                  <a:gd name="connsiteX10" fmla="*/ 466799 w 485775"/>
                  <a:gd name="connsiteY10" fmla="*/ 390897 h 485775"/>
                  <a:gd name="connsiteX11" fmla="*/ 447824 w 485775"/>
                  <a:gd name="connsiteY11" fmla="*/ 409873 h 485775"/>
                  <a:gd name="connsiteX12" fmla="*/ 409873 w 485775"/>
                  <a:gd name="connsiteY12" fmla="*/ 447824 h 485775"/>
                  <a:gd name="connsiteX13" fmla="*/ 316892 w 485775"/>
                  <a:gd name="connsiteY13" fmla="*/ 447824 h 485775"/>
                  <a:gd name="connsiteX14" fmla="*/ 316892 w 485775"/>
                  <a:gd name="connsiteY14" fmla="*/ 309302 h 485775"/>
                  <a:gd name="connsiteX15" fmla="*/ 360810 w 485775"/>
                  <a:gd name="connsiteY15" fmla="*/ 309302 h 485775"/>
                  <a:gd name="connsiteX16" fmla="*/ 379653 w 485775"/>
                  <a:gd name="connsiteY16" fmla="*/ 292595 h 485775"/>
                  <a:gd name="connsiteX17" fmla="*/ 382165 w 485775"/>
                  <a:gd name="connsiteY17" fmla="*/ 271722 h 485775"/>
                  <a:gd name="connsiteX18" fmla="*/ 363323 w 485775"/>
                  <a:gd name="connsiteY18" fmla="*/ 250478 h 485775"/>
                  <a:gd name="connsiteX19" fmla="*/ 316892 w 485775"/>
                  <a:gd name="connsiteY19" fmla="*/ 250478 h 485775"/>
                  <a:gd name="connsiteX20" fmla="*/ 316892 w 485775"/>
                  <a:gd name="connsiteY20" fmla="*/ 186910 h 485775"/>
                  <a:gd name="connsiteX21" fmla="*/ 345356 w 485775"/>
                  <a:gd name="connsiteY21" fmla="*/ 158446 h 485775"/>
                  <a:gd name="connsiteX22" fmla="*/ 369075 w 485775"/>
                  <a:gd name="connsiteY22" fmla="*/ 158446 h 485775"/>
                  <a:gd name="connsiteX23" fmla="*/ 388051 w 485775"/>
                  <a:gd name="connsiteY23" fmla="*/ 139471 h 485775"/>
                  <a:gd name="connsiteX24" fmla="*/ 388051 w 485775"/>
                  <a:gd name="connsiteY24" fmla="*/ 120276 h 485775"/>
                  <a:gd name="connsiteX25" fmla="*/ 371036 w 485775"/>
                  <a:gd name="connsiteY25" fmla="*/ 101401 h 485775"/>
                  <a:gd name="connsiteX26" fmla="*/ 345356 w 485775"/>
                  <a:gd name="connsiteY26" fmla="*/ 99622 h 485775"/>
                  <a:gd name="connsiteX27" fmla="*/ 284500 w 485775"/>
                  <a:gd name="connsiteY27" fmla="*/ 125231 h 485775"/>
                  <a:gd name="connsiteX28" fmla="*/ 258068 w 485775"/>
                  <a:gd name="connsiteY28" fmla="*/ 187076 h 485775"/>
                  <a:gd name="connsiteX29" fmla="*/ 258068 w 485775"/>
                  <a:gd name="connsiteY29" fmla="*/ 250478 h 485775"/>
                  <a:gd name="connsiteX30" fmla="*/ 215373 w 485775"/>
                  <a:gd name="connsiteY30" fmla="*/ 250478 h 485775"/>
                  <a:gd name="connsiteX31" fmla="*/ 196397 w 485775"/>
                  <a:gd name="connsiteY31" fmla="*/ 269453 h 485775"/>
                  <a:gd name="connsiteX32" fmla="*/ 196397 w 485775"/>
                  <a:gd name="connsiteY32" fmla="*/ 290326 h 485775"/>
                  <a:gd name="connsiteX33" fmla="*/ 215373 w 485775"/>
                  <a:gd name="connsiteY33" fmla="*/ 309302 h 485775"/>
                  <a:gd name="connsiteX34" fmla="*/ 258068 w 485775"/>
                  <a:gd name="connsiteY34" fmla="*/ 309302 h 485775"/>
                  <a:gd name="connsiteX35" fmla="*/ 258068 w 485775"/>
                  <a:gd name="connsiteY35" fmla="*/ 447824 h 485775"/>
                  <a:gd name="connsiteX36" fmla="*/ 75902 w 485775"/>
                  <a:gd name="connsiteY36" fmla="*/ 447824 h 485775"/>
                  <a:gd name="connsiteX37" fmla="*/ 37951 w 485775"/>
                  <a:gd name="connsiteY37" fmla="*/ 409873 h 485775"/>
                  <a:gd name="connsiteX38" fmla="*/ 37951 w 485775"/>
                  <a:gd name="connsiteY38" fmla="*/ 75902 h 485775"/>
                  <a:gd name="connsiteX39" fmla="*/ 75902 w 485775"/>
                  <a:gd name="connsiteY39" fmla="*/ 37951 h 485775"/>
                  <a:gd name="connsiteX40" fmla="*/ 409873 w 485775"/>
                  <a:gd name="connsiteY40" fmla="*/ 37951 h 485775"/>
                  <a:gd name="connsiteX41" fmla="*/ 447824 w 485775"/>
                  <a:gd name="connsiteY41" fmla="*/ 75902 h 485775"/>
                  <a:gd name="connsiteX42" fmla="*/ 447824 w 485775"/>
                  <a:gd name="connsiteY42" fmla="*/ 314995 h 485775"/>
                  <a:gd name="connsiteX43" fmla="*/ 466799 w 485775"/>
                  <a:gd name="connsiteY43" fmla="*/ 33397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5775" h="485775">
                    <a:moveTo>
                      <a:pt x="466799" y="333970"/>
                    </a:moveTo>
                    <a:cubicBezTo>
                      <a:pt x="477280" y="333970"/>
                      <a:pt x="485775" y="325476"/>
                      <a:pt x="485775" y="314995"/>
                    </a:cubicBezTo>
                    <a:lnTo>
                      <a:pt x="485775" y="75902"/>
                    </a:lnTo>
                    <a:cubicBezTo>
                      <a:pt x="485775" y="34049"/>
                      <a:pt x="451726" y="0"/>
                      <a:pt x="409873" y="0"/>
                    </a:cubicBezTo>
                    <a:lnTo>
                      <a:pt x="75902" y="0"/>
                    </a:lnTo>
                    <a:cubicBezTo>
                      <a:pt x="34049" y="0"/>
                      <a:pt x="0" y="34049"/>
                      <a:pt x="0" y="75902"/>
                    </a:cubicBezTo>
                    <a:lnTo>
                      <a:pt x="0" y="409873"/>
                    </a:lnTo>
                    <a:cubicBezTo>
                      <a:pt x="0" y="451726"/>
                      <a:pt x="34049" y="485775"/>
                      <a:pt x="75902" y="485775"/>
                    </a:cubicBezTo>
                    <a:lnTo>
                      <a:pt x="409873" y="485775"/>
                    </a:lnTo>
                    <a:cubicBezTo>
                      <a:pt x="451726" y="485775"/>
                      <a:pt x="485775" y="451726"/>
                      <a:pt x="485775" y="409873"/>
                    </a:cubicBezTo>
                    <a:cubicBezTo>
                      <a:pt x="485775" y="399392"/>
                      <a:pt x="477280" y="390897"/>
                      <a:pt x="466799" y="390897"/>
                    </a:cubicBezTo>
                    <a:cubicBezTo>
                      <a:pt x="456318" y="390897"/>
                      <a:pt x="447824" y="399392"/>
                      <a:pt x="447824" y="409873"/>
                    </a:cubicBezTo>
                    <a:cubicBezTo>
                      <a:pt x="447824" y="430798"/>
                      <a:pt x="430798" y="447824"/>
                      <a:pt x="409873" y="447824"/>
                    </a:cubicBezTo>
                    <a:lnTo>
                      <a:pt x="316892" y="447824"/>
                    </a:lnTo>
                    <a:lnTo>
                      <a:pt x="316892" y="309302"/>
                    </a:lnTo>
                    <a:lnTo>
                      <a:pt x="360810" y="309302"/>
                    </a:lnTo>
                    <a:cubicBezTo>
                      <a:pt x="370413" y="309302"/>
                      <a:pt x="378504" y="302127"/>
                      <a:pt x="379653" y="292595"/>
                    </a:cubicBezTo>
                    <a:lnTo>
                      <a:pt x="382165" y="271722"/>
                    </a:lnTo>
                    <a:cubicBezTo>
                      <a:pt x="383522" y="260425"/>
                      <a:pt x="374705" y="250478"/>
                      <a:pt x="363323" y="250478"/>
                    </a:cubicBezTo>
                    <a:lnTo>
                      <a:pt x="316892" y="250478"/>
                    </a:lnTo>
                    <a:lnTo>
                      <a:pt x="316892" y="186910"/>
                    </a:lnTo>
                    <a:cubicBezTo>
                      <a:pt x="316892" y="171188"/>
                      <a:pt x="329634" y="158446"/>
                      <a:pt x="345356" y="158446"/>
                    </a:cubicBezTo>
                    <a:lnTo>
                      <a:pt x="369075" y="158446"/>
                    </a:lnTo>
                    <a:cubicBezTo>
                      <a:pt x="379556" y="158446"/>
                      <a:pt x="388051" y="149952"/>
                      <a:pt x="388051" y="139471"/>
                    </a:cubicBezTo>
                    <a:lnTo>
                      <a:pt x="388051" y="120276"/>
                    </a:lnTo>
                    <a:cubicBezTo>
                      <a:pt x="388051" y="110555"/>
                      <a:pt x="380709" y="102387"/>
                      <a:pt x="371036" y="101401"/>
                    </a:cubicBezTo>
                    <a:cubicBezTo>
                      <a:pt x="361415" y="100422"/>
                      <a:pt x="351234" y="99622"/>
                      <a:pt x="345356" y="99622"/>
                    </a:cubicBezTo>
                    <a:cubicBezTo>
                      <a:pt x="323226" y="99622"/>
                      <a:pt x="301045" y="108958"/>
                      <a:pt x="284500" y="125231"/>
                    </a:cubicBezTo>
                    <a:cubicBezTo>
                      <a:pt x="267456" y="141998"/>
                      <a:pt x="258068" y="163961"/>
                      <a:pt x="258068" y="187076"/>
                    </a:cubicBezTo>
                    <a:lnTo>
                      <a:pt x="258068" y="250478"/>
                    </a:lnTo>
                    <a:lnTo>
                      <a:pt x="215373" y="250478"/>
                    </a:lnTo>
                    <a:cubicBezTo>
                      <a:pt x="204892" y="250478"/>
                      <a:pt x="196397" y="258972"/>
                      <a:pt x="196397" y="269453"/>
                    </a:cubicBezTo>
                    <a:lnTo>
                      <a:pt x="196397" y="290326"/>
                    </a:lnTo>
                    <a:cubicBezTo>
                      <a:pt x="196397" y="300808"/>
                      <a:pt x="204892" y="309302"/>
                      <a:pt x="215373" y="309302"/>
                    </a:cubicBezTo>
                    <a:lnTo>
                      <a:pt x="258068" y="309302"/>
                    </a:lnTo>
                    <a:lnTo>
                      <a:pt x="258068" y="447824"/>
                    </a:lnTo>
                    <a:lnTo>
                      <a:pt x="75902" y="447824"/>
                    </a:lnTo>
                    <a:cubicBezTo>
                      <a:pt x="54977" y="447824"/>
                      <a:pt x="37951" y="430798"/>
                      <a:pt x="37951" y="409873"/>
                    </a:cubicBezTo>
                    <a:lnTo>
                      <a:pt x="37951" y="75902"/>
                    </a:lnTo>
                    <a:cubicBezTo>
                      <a:pt x="37951" y="54977"/>
                      <a:pt x="54977" y="37951"/>
                      <a:pt x="75902" y="37951"/>
                    </a:cubicBezTo>
                    <a:lnTo>
                      <a:pt x="409873" y="37951"/>
                    </a:lnTo>
                    <a:cubicBezTo>
                      <a:pt x="430798" y="37951"/>
                      <a:pt x="447824" y="54977"/>
                      <a:pt x="447824" y="75902"/>
                    </a:cubicBezTo>
                    <a:lnTo>
                      <a:pt x="447824" y="314995"/>
                    </a:lnTo>
                    <a:cubicBezTo>
                      <a:pt x="447824" y="325476"/>
                      <a:pt x="456318" y="333970"/>
                      <a:pt x="466799" y="333970"/>
                    </a:cubicBezTo>
                    <a:close/>
                  </a:path>
                </a:pathLst>
              </a:custGeom>
              <a:solidFill>
                <a:schemeClr val="bg1">
                  <a:lumMod val="75000"/>
                  <a:alpha val="90000"/>
                </a:schemeClr>
              </a:solidFill>
              <a:ln w="949" cap="flat">
                <a:noFill/>
                <a:prstDash val="solid"/>
                <a:miter/>
              </a:ln>
            </p:spPr>
            <p:txBody>
              <a:bodyPr rtlCol="0" anchor="ctr"/>
              <a:lstStyle/>
              <a:p>
                <a:endParaRPr lang="en-ID"/>
              </a:p>
            </p:txBody>
          </p:sp>
          <p:sp>
            <p:nvSpPr>
              <p:cNvPr id="6" name="Icon 5">
                <a:extLst>
                  <a:ext uri="{FF2B5EF4-FFF2-40B4-BE49-F238E27FC236}">
                    <a16:creationId xmlns:a16="http://schemas.microsoft.com/office/drawing/2014/main" id="{9286DBD5-9E65-434E-A6CF-E0667AFEA1BB}"/>
                  </a:ext>
                </a:extLst>
              </p:cNvPr>
              <p:cNvSpPr/>
              <p:nvPr/>
            </p:nvSpPr>
            <p:spPr>
              <a:xfrm>
                <a:off x="1524160" y="159543"/>
                <a:ext cx="135572" cy="135576"/>
              </a:xfrm>
              <a:custGeom>
                <a:avLst/>
                <a:gdLst>
                  <a:gd name="connsiteX0" fmla="*/ 247668 w 485756"/>
                  <a:gd name="connsiteY0" fmla="*/ 485774 h 485773"/>
                  <a:gd name="connsiteX1" fmla="*/ 242832 w 485756"/>
                  <a:gd name="connsiteY1" fmla="*/ 485766 h 485773"/>
                  <a:gd name="connsiteX2" fmla="*/ 135357 w 485756"/>
                  <a:gd name="connsiteY2" fmla="*/ 482809 h 485773"/>
                  <a:gd name="connsiteX3" fmla="*/ 52546 w 485756"/>
                  <a:gd name="connsiteY3" fmla="*/ 451462 h 485773"/>
                  <a:gd name="connsiteX4" fmla="*/ 7879 w 485756"/>
                  <a:gd name="connsiteY4" fmla="*/ 379351 h 485773"/>
                  <a:gd name="connsiteX5" fmla="*/ 549 w 485756"/>
                  <a:gd name="connsiteY5" fmla="*/ 303048 h 485773"/>
                  <a:gd name="connsiteX6" fmla="*/ 0 w 485756"/>
                  <a:gd name="connsiteY6" fmla="*/ 242931 h 485773"/>
                  <a:gd name="connsiteX7" fmla="*/ 549 w 485756"/>
                  <a:gd name="connsiteY7" fmla="*/ 182724 h 485773"/>
                  <a:gd name="connsiteX8" fmla="*/ 7879 w 485756"/>
                  <a:gd name="connsiteY8" fmla="*/ 106421 h 485773"/>
                  <a:gd name="connsiteX9" fmla="*/ 52546 w 485756"/>
                  <a:gd name="connsiteY9" fmla="*/ 34310 h 485773"/>
                  <a:gd name="connsiteX10" fmla="*/ 135360 w 485756"/>
                  <a:gd name="connsiteY10" fmla="*/ 2964 h 485773"/>
                  <a:gd name="connsiteX11" fmla="*/ 242925 w 485756"/>
                  <a:gd name="connsiteY11" fmla="*/ 6 h 485773"/>
                  <a:gd name="connsiteX12" fmla="*/ 350400 w 485756"/>
                  <a:gd name="connsiteY12" fmla="*/ 2964 h 485773"/>
                  <a:gd name="connsiteX13" fmla="*/ 433210 w 485756"/>
                  <a:gd name="connsiteY13" fmla="*/ 34310 h 485773"/>
                  <a:gd name="connsiteX14" fmla="*/ 477877 w 485756"/>
                  <a:gd name="connsiteY14" fmla="*/ 106421 h 485773"/>
                  <a:gd name="connsiteX15" fmla="*/ 485208 w 485756"/>
                  <a:gd name="connsiteY15" fmla="*/ 182724 h 485773"/>
                  <a:gd name="connsiteX16" fmla="*/ 485756 w 485756"/>
                  <a:gd name="connsiteY16" fmla="*/ 242842 h 485773"/>
                  <a:gd name="connsiteX17" fmla="*/ 485208 w 485756"/>
                  <a:gd name="connsiteY17" fmla="*/ 303048 h 485773"/>
                  <a:gd name="connsiteX18" fmla="*/ 465977 w 485756"/>
                  <a:gd name="connsiteY18" fmla="*/ 321765 h 485773"/>
                  <a:gd name="connsiteX19" fmla="*/ 447261 w 485756"/>
                  <a:gd name="connsiteY19" fmla="*/ 302530 h 485773"/>
                  <a:gd name="connsiteX20" fmla="*/ 447805 w 485756"/>
                  <a:gd name="connsiteY20" fmla="*/ 242842 h 485773"/>
                  <a:gd name="connsiteX21" fmla="*/ 447261 w 485756"/>
                  <a:gd name="connsiteY21" fmla="*/ 183243 h 485773"/>
                  <a:gd name="connsiteX22" fmla="*/ 441105 w 485756"/>
                  <a:gd name="connsiteY22" fmla="*/ 115805 h 485773"/>
                  <a:gd name="connsiteX23" fmla="*/ 409228 w 485756"/>
                  <a:gd name="connsiteY23" fmla="*/ 63723 h 485773"/>
                  <a:gd name="connsiteX24" fmla="*/ 348095 w 485756"/>
                  <a:gd name="connsiteY24" fmla="*/ 40844 h 485773"/>
                  <a:gd name="connsiteX25" fmla="*/ 242925 w 485756"/>
                  <a:gd name="connsiteY25" fmla="*/ 37954 h 485773"/>
                  <a:gd name="connsiteX26" fmla="*/ 137662 w 485756"/>
                  <a:gd name="connsiteY26" fmla="*/ 40844 h 485773"/>
                  <a:gd name="connsiteX27" fmla="*/ 76529 w 485756"/>
                  <a:gd name="connsiteY27" fmla="*/ 63719 h 485773"/>
                  <a:gd name="connsiteX28" fmla="*/ 44652 w 485756"/>
                  <a:gd name="connsiteY28" fmla="*/ 115805 h 485773"/>
                  <a:gd name="connsiteX29" fmla="*/ 38496 w 485756"/>
                  <a:gd name="connsiteY29" fmla="*/ 183243 h 485773"/>
                  <a:gd name="connsiteX30" fmla="*/ 37951 w 485756"/>
                  <a:gd name="connsiteY30" fmla="*/ 242931 h 485773"/>
                  <a:gd name="connsiteX31" fmla="*/ 38496 w 485756"/>
                  <a:gd name="connsiteY31" fmla="*/ 302530 h 485773"/>
                  <a:gd name="connsiteX32" fmla="*/ 44652 w 485756"/>
                  <a:gd name="connsiteY32" fmla="*/ 369967 h 485773"/>
                  <a:gd name="connsiteX33" fmla="*/ 76529 w 485756"/>
                  <a:gd name="connsiteY33" fmla="*/ 422050 h 485773"/>
                  <a:gd name="connsiteX34" fmla="*/ 137662 w 485756"/>
                  <a:gd name="connsiteY34" fmla="*/ 444928 h 485773"/>
                  <a:gd name="connsiteX35" fmla="*/ 242836 w 485756"/>
                  <a:gd name="connsiteY35" fmla="*/ 447815 h 485773"/>
                  <a:gd name="connsiteX36" fmla="*/ 348095 w 485756"/>
                  <a:gd name="connsiteY36" fmla="*/ 444928 h 485773"/>
                  <a:gd name="connsiteX37" fmla="*/ 409228 w 485756"/>
                  <a:gd name="connsiteY37" fmla="*/ 422050 h 485773"/>
                  <a:gd name="connsiteX38" fmla="*/ 435278 w 485756"/>
                  <a:gd name="connsiteY38" fmla="*/ 387149 h 485773"/>
                  <a:gd name="connsiteX39" fmla="*/ 460232 w 485756"/>
                  <a:gd name="connsiteY39" fmla="*/ 377279 h 485773"/>
                  <a:gd name="connsiteX40" fmla="*/ 470105 w 485756"/>
                  <a:gd name="connsiteY40" fmla="*/ 402233 h 485773"/>
                  <a:gd name="connsiteX41" fmla="*/ 433210 w 485756"/>
                  <a:gd name="connsiteY41" fmla="*/ 451462 h 485773"/>
                  <a:gd name="connsiteX42" fmla="*/ 350400 w 485756"/>
                  <a:gd name="connsiteY42" fmla="*/ 482809 h 485773"/>
                  <a:gd name="connsiteX43" fmla="*/ 247668 w 485756"/>
                  <a:gd name="connsiteY43" fmla="*/ 485774 h 485773"/>
                  <a:gd name="connsiteX44" fmla="*/ 360525 w 485756"/>
                  <a:gd name="connsiteY44" fmla="*/ 242886 h 485773"/>
                  <a:gd name="connsiteX45" fmla="*/ 241928 w 485756"/>
                  <a:gd name="connsiteY45" fmla="*/ 124289 h 485773"/>
                  <a:gd name="connsiteX46" fmla="*/ 123330 w 485756"/>
                  <a:gd name="connsiteY46" fmla="*/ 242886 h 485773"/>
                  <a:gd name="connsiteX47" fmla="*/ 241928 w 485756"/>
                  <a:gd name="connsiteY47" fmla="*/ 361484 h 485773"/>
                  <a:gd name="connsiteX48" fmla="*/ 360525 w 485756"/>
                  <a:gd name="connsiteY48" fmla="*/ 242886 h 485773"/>
                  <a:gd name="connsiteX49" fmla="*/ 322574 w 485756"/>
                  <a:gd name="connsiteY49" fmla="*/ 242886 h 485773"/>
                  <a:gd name="connsiteX50" fmla="*/ 241928 w 485756"/>
                  <a:gd name="connsiteY50" fmla="*/ 323532 h 485773"/>
                  <a:gd name="connsiteX51" fmla="*/ 161281 w 485756"/>
                  <a:gd name="connsiteY51" fmla="*/ 242886 h 485773"/>
                  <a:gd name="connsiteX52" fmla="*/ 241928 w 485756"/>
                  <a:gd name="connsiteY52" fmla="*/ 162240 h 485773"/>
                  <a:gd name="connsiteX53" fmla="*/ 322574 w 485756"/>
                  <a:gd name="connsiteY53" fmla="*/ 242886 h 485773"/>
                  <a:gd name="connsiteX54" fmla="*/ 373808 w 485756"/>
                  <a:gd name="connsiteY54" fmla="*/ 86338 h 485773"/>
                  <a:gd name="connsiteX55" fmla="*/ 345345 w 485756"/>
                  <a:gd name="connsiteY55" fmla="*/ 114801 h 485773"/>
                  <a:gd name="connsiteX56" fmla="*/ 373808 w 485756"/>
                  <a:gd name="connsiteY56" fmla="*/ 143264 h 485773"/>
                  <a:gd name="connsiteX57" fmla="*/ 402271 w 485756"/>
                  <a:gd name="connsiteY57" fmla="*/ 114801 h 485773"/>
                  <a:gd name="connsiteX58" fmla="*/ 373808 w 485756"/>
                  <a:gd name="connsiteY58" fmla="*/ 86338 h 48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5756" h="485773">
                    <a:moveTo>
                      <a:pt x="247668" y="485774"/>
                    </a:moveTo>
                    <a:cubicBezTo>
                      <a:pt x="246060" y="485774"/>
                      <a:pt x="244452" y="485774"/>
                      <a:pt x="242832" y="485766"/>
                    </a:cubicBezTo>
                    <a:cubicBezTo>
                      <a:pt x="204755" y="485859"/>
                      <a:pt x="169572" y="484892"/>
                      <a:pt x="135357" y="482809"/>
                    </a:cubicBezTo>
                    <a:cubicBezTo>
                      <a:pt x="103988" y="480900"/>
                      <a:pt x="75354" y="470059"/>
                      <a:pt x="52546" y="451462"/>
                    </a:cubicBezTo>
                    <a:cubicBezTo>
                      <a:pt x="30539" y="433517"/>
                      <a:pt x="15510" y="409252"/>
                      <a:pt x="7879" y="379351"/>
                    </a:cubicBezTo>
                    <a:cubicBezTo>
                      <a:pt x="1238" y="353319"/>
                      <a:pt x="886" y="327765"/>
                      <a:pt x="549" y="303048"/>
                    </a:cubicBezTo>
                    <a:cubicBezTo>
                      <a:pt x="304" y="285314"/>
                      <a:pt x="52" y="264300"/>
                      <a:pt x="0" y="242931"/>
                    </a:cubicBezTo>
                    <a:cubicBezTo>
                      <a:pt x="52" y="221472"/>
                      <a:pt x="304" y="200458"/>
                      <a:pt x="549" y="182724"/>
                    </a:cubicBezTo>
                    <a:cubicBezTo>
                      <a:pt x="886" y="158011"/>
                      <a:pt x="1238" y="132457"/>
                      <a:pt x="7879" y="106421"/>
                    </a:cubicBezTo>
                    <a:cubicBezTo>
                      <a:pt x="15510" y="76520"/>
                      <a:pt x="30539" y="52256"/>
                      <a:pt x="52546" y="34310"/>
                    </a:cubicBezTo>
                    <a:cubicBezTo>
                      <a:pt x="75354" y="15713"/>
                      <a:pt x="103988" y="4872"/>
                      <a:pt x="135360" y="2964"/>
                    </a:cubicBezTo>
                    <a:cubicBezTo>
                      <a:pt x="169576" y="884"/>
                      <a:pt x="204766" y="-87"/>
                      <a:pt x="242925" y="6"/>
                    </a:cubicBezTo>
                    <a:cubicBezTo>
                      <a:pt x="281013" y="-75"/>
                      <a:pt x="316184" y="884"/>
                      <a:pt x="350400" y="2964"/>
                    </a:cubicBezTo>
                    <a:cubicBezTo>
                      <a:pt x="381769" y="4872"/>
                      <a:pt x="410403" y="15713"/>
                      <a:pt x="433210" y="34310"/>
                    </a:cubicBezTo>
                    <a:cubicBezTo>
                      <a:pt x="455221" y="52256"/>
                      <a:pt x="470246" y="76520"/>
                      <a:pt x="477877" y="106421"/>
                    </a:cubicBezTo>
                    <a:cubicBezTo>
                      <a:pt x="484519" y="132453"/>
                      <a:pt x="484871" y="158011"/>
                      <a:pt x="485208" y="182724"/>
                    </a:cubicBezTo>
                    <a:cubicBezTo>
                      <a:pt x="485453" y="200458"/>
                      <a:pt x="485708" y="221472"/>
                      <a:pt x="485756" y="242842"/>
                    </a:cubicBezTo>
                    <a:cubicBezTo>
                      <a:pt x="485708" y="264300"/>
                      <a:pt x="485453" y="285314"/>
                      <a:pt x="485208" y="303048"/>
                    </a:cubicBezTo>
                    <a:cubicBezTo>
                      <a:pt x="485067" y="313529"/>
                      <a:pt x="476410" y="321905"/>
                      <a:pt x="465977" y="321765"/>
                    </a:cubicBezTo>
                    <a:cubicBezTo>
                      <a:pt x="455496" y="321620"/>
                      <a:pt x="447120" y="313007"/>
                      <a:pt x="447261" y="302530"/>
                    </a:cubicBezTo>
                    <a:cubicBezTo>
                      <a:pt x="447501" y="284899"/>
                      <a:pt x="447757" y="264022"/>
                      <a:pt x="447805" y="242842"/>
                    </a:cubicBezTo>
                    <a:cubicBezTo>
                      <a:pt x="447757" y="221750"/>
                      <a:pt x="447501" y="200873"/>
                      <a:pt x="447261" y="183243"/>
                    </a:cubicBezTo>
                    <a:cubicBezTo>
                      <a:pt x="446953" y="160743"/>
                      <a:pt x="446634" y="137475"/>
                      <a:pt x="441105" y="115805"/>
                    </a:cubicBezTo>
                    <a:cubicBezTo>
                      <a:pt x="435527" y="93946"/>
                      <a:pt x="424801" y="76424"/>
                      <a:pt x="409228" y="63723"/>
                    </a:cubicBezTo>
                    <a:cubicBezTo>
                      <a:pt x="392383" y="49984"/>
                      <a:pt x="371814" y="42286"/>
                      <a:pt x="348095" y="40844"/>
                    </a:cubicBezTo>
                    <a:cubicBezTo>
                      <a:pt x="314683" y="38813"/>
                      <a:pt x="280290" y="37876"/>
                      <a:pt x="242925" y="37954"/>
                    </a:cubicBezTo>
                    <a:cubicBezTo>
                      <a:pt x="205470" y="37865"/>
                      <a:pt x="171073" y="38813"/>
                      <a:pt x="137662" y="40844"/>
                    </a:cubicBezTo>
                    <a:cubicBezTo>
                      <a:pt x="113942" y="42286"/>
                      <a:pt x="93377" y="49984"/>
                      <a:pt x="76529" y="63719"/>
                    </a:cubicBezTo>
                    <a:cubicBezTo>
                      <a:pt x="60955" y="76420"/>
                      <a:pt x="50230" y="93943"/>
                      <a:pt x="44652" y="115805"/>
                    </a:cubicBezTo>
                    <a:cubicBezTo>
                      <a:pt x="39122" y="137475"/>
                      <a:pt x="38804" y="160743"/>
                      <a:pt x="38496" y="183243"/>
                    </a:cubicBezTo>
                    <a:cubicBezTo>
                      <a:pt x="38255" y="200873"/>
                      <a:pt x="38003" y="221750"/>
                      <a:pt x="37951" y="242931"/>
                    </a:cubicBezTo>
                    <a:cubicBezTo>
                      <a:pt x="38003" y="264022"/>
                      <a:pt x="38255" y="284899"/>
                      <a:pt x="38496" y="302530"/>
                    </a:cubicBezTo>
                    <a:cubicBezTo>
                      <a:pt x="38804" y="325030"/>
                      <a:pt x="39122" y="348297"/>
                      <a:pt x="44652" y="369967"/>
                    </a:cubicBezTo>
                    <a:cubicBezTo>
                      <a:pt x="50230" y="391826"/>
                      <a:pt x="60955" y="409349"/>
                      <a:pt x="76529" y="422050"/>
                    </a:cubicBezTo>
                    <a:cubicBezTo>
                      <a:pt x="93377" y="435789"/>
                      <a:pt x="113942" y="443486"/>
                      <a:pt x="137662" y="444928"/>
                    </a:cubicBezTo>
                    <a:cubicBezTo>
                      <a:pt x="171073" y="446959"/>
                      <a:pt x="205477" y="447908"/>
                      <a:pt x="242836" y="447815"/>
                    </a:cubicBezTo>
                    <a:cubicBezTo>
                      <a:pt x="280294" y="447904"/>
                      <a:pt x="314683" y="446959"/>
                      <a:pt x="348095" y="444928"/>
                    </a:cubicBezTo>
                    <a:cubicBezTo>
                      <a:pt x="371814" y="443486"/>
                      <a:pt x="392380" y="435789"/>
                      <a:pt x="409228" y="422050"/>
                    </a:cubicBezTo>
                    <a:cubicBezTo>
                      <a:pt x="420446" y="412899"/>
                      <a:pt x="429211" y="401158"/>
                      <a:pt x="435278" y="387149"/>
                    </a:cubicBezTo>
                    <a:cubicBezTo>
                      <a:pt x="439444" y="377535"/>
                      <a:pt x="450615" y="373114"/>
                      <a:pt x="460232" y="377279"/>
                    </a:cubicBezTo>
                    <a:cubicBezTo>
                      <a:pt x="469850" y="381445"/>
                      <a:pt x="474267" y="392615"/>
                      <a:pt x="470105" y="402233"/>
                    </a:cubicBezTo>
                    <a:cubicBezTo>
                      <a:pt x="461600" y="421872"/>
                      <a:pt x="449188" y="438435"/>
                      <a:pt x="433210" y="451462"/>
                    </a:cubicBezTo>
                    <a:cubicBezTo>
                      <a:pt x="410403" y="470063"/>
                      <a:pt x="381769" y="480900"/>
                      <a:pt x="350400" y="482809"/>
                    </a:cubicBezTo>
                    <a:cubicBezTo>
                      <a:pt x="317634" y="484803"/>
                      <a:pt x="283974" y="485774"/>
                      <a:pt x="247668" y="485774"/>
                    </a:cubicBezTo>
                    <a:close/>
                    <a:moveTo>
                      <a:pt x="360525" y="242886"/>
                    </a:moveTo>
                    <a:cubicBezTo>
                      <a:pt x="360525" y="177491"/>
                      <a:pt x="307323" y="124289"/>
                      <a:pt x="241928" y="124289"/>
                    </a:cubicBezTo>
                    <a:cubicBezTo>
                      <a:pt x="176536" y="124289"/>
                      <a:pt x="123330" y="177491"/>
                      <a:pt x="123330" y="242886"/>
                    </a:cubicBezTo>
                    <a:cubicBezTo>
                      <a:pt x="123330" y="308282"/>
                      <a:pt x="176536" y="361484"/>
                      <a:pt x="241928" y="361484"/>
                    </a:cubicBezTo>
                    <a:cubicBezTo>
                      <a:pt x="307323" y="361484"/>
                      <a:pt x="360525" y="308282"/>
                      <a:pt x="360525" y="242886"/>
                    </a:cubicBezTo>
                    <a:close/>
                    <a:moveTo>
                      <a:pt x="322574" y="242886"/>
                    </a:moveTo>
                    <a:cubicBezTo>
                      <a:pt x="322574" y="287353"/>
                      <a:pt x="286398" y="323532"/>
                      <a:pt x="241928" y="323532"/>
                    </a:cubicBezTo>
                    <a:cubicBezTo>
                      <a:pt x="197461" y="323532"/>
                      <a:pt x="161281" y="287353"/>
                      <a:pt x="161281" y="242886"/>
                    </a:cubicBezTo>
                    <a:cubicBezTo>
                      <a:pt x="161281" y="198420"/>
                      <a:pt x="197461" y="162240"/>
                      <a:pt x="241928" y="162240"/>
                    </a:cubicBezTo>
                    <a:cubicBezTo>
                      <a:pt x="286398" y="162240"/>
                      <a:pt x="322574" y="198420"/>
                      <a:pt x="322574" y="242886"/>
                    </a:cubicBezTo>
                    <a:close/>
                    <a:moveTo>
                      <a:pt x="373808" y="86338"/>
                    </a:moveTo>
                    <a:cubicBezTo>
                      <a:pt x="358090" y="86338"/>
                      <a:pt x="345345" y="99079"/>
                      <a:pt x="345345" y="114801"/>
                    </a:cubicBezTo>
                    <a:cubicBezTo>
                      <a:pt x="345345" y="130523"/>
                      <a:pt x="358090" y="143264"/>
                      <a:pt x="373808" y="143264"/>
                    </a:cubicBezTo>
                    <a:cubicBezTo>
                      <a:pt x="389530" y="143264"/>
                      <a:pt x="402271" y="130523"/>
                      <a:pt x="402271" y="114801"/>
                    </a:cubicBezTo>
                    <a:cubicBezTo>
                      <a:pt x="402271" y="99079"/>
                      <a:pt x="389530" y="86338"/>
                      <a:pt x="373808" y="86338"/>
                    </a:cubicBezTo>
                    <a:close/>
                  </a:path>
                </a:pathLst>
              </a:custGeom>
              <a:solidFill>
                <a:schemeClr val="bg1">
                  <a:lumMod val="75000"/>
                  <a:alpha val="90000"/>
                </a:schemeClr>
              </a:solidFill>
              <a:ln w="949" cap="flat">
                <a:noFill/>
                <a:prstDash val="solid"/>
                <a:miter/>
              </a:ln>
            </p:spPr>
            <p:txBody>
              <a:bodyPr rtlCol="0" anchor="ctr"/>
              <a:lstStyle/>
              <a:p>
                <a:endParaRPr lang="en-ID"/>
              </a:p>
            </p:txBody>
          </p:sp>
          <p:sp>
            <p:nvSpPr>
              <p:cNvPr id="7" name="Icon 7">
                <a:extLst>
                  <a:ext uri="{FF2B5EF4-FFF2-40B4-BE49-F238E27FC236}">
                    <a16:creationId xmlns:a16="http://schemas.microsoft.com/office/drawing/2014/main" id="{7FB215D9-1991-4D27-BE22-0826E2592D7D}"/>
                  </a:ext>
                </a:extLst>
              </p:cNvPr>
              <p:cNvSpPr/>
              <p:nvPr/>
            </p:nvSpPr>
            <p:spPr>
              <a:xfrm>
                <a:off x="1097129" y="177275"/>
                <a:ext cx="135578" cy="110418"/>
              </a:xfrm>
              <a:custGeom>
                <a:avLst/>
                <a:gdLst>
                  <a:gd name="connsiteX0" fmla="*/ 428141 w 485779"/>
                  <a:gd name="connsiteY0" fmla="*/ 63553 h 395637"/>
                  <a:gd name="connsiteX1" fmla="*/ 427900 w 485779"/>
                  <a:gd name="connsiteY1" fmla="*/ 62619 h 395637"/>
                  <a:gd name="connsiteX2" fmla="*/ 472493 w 485779"/>
                  <a:gd name="connsiteY2" fmla="*/ 6641 h 395637"/>
                  <a:gd name="connsiteX3" fmla="*/ 407976 w 485779"/>
                  <a:gd name="connsiteY3" fmla="*/ 31310 h 395637"/>
                  <a:gd name="connsiteX4" fmla="*/ 336818 w 485779"/>
                  <a:gd name="connsiteY4" fmla="*/ 0 h 395637"/>
                  <a:gd name="connsiteX5" fmla="*/ 236247 w 485779"/>
                  <a:gd name="connsiteY5" fmla="*/ 99622 h 395637"/>
                  <a:gd name="connsiteX6" fmla="*/ 237874 w 485779"/>
                  <a:gd name="connsiteY6" fmla="*/ 123401 h 395637"/>
                  <a:gd name="connsiteX7" fmla="*/ 102310 w 485779"/>
                  <a:gd name="connsiteY7" fmla="*/ 76544 h 395637"/>
                  <a:gd name="connsiteX8" fmla="*/ 46209 w 485779"/>
                  <a:gd name="connsiteY8" fmla="*/ 28096 h 395637"/>
                  <a:gd name="connsiteX9" fmla="*/ 23750 w 485779"/>
                  <a:gd name="connsiteY9" fmla="*/ 22445 h 395637"/>
                  <a:gd name="connsiteX10" fmla="*/ 12554 w 485779"/>
                  <a:gd name="connsiteY10" fmla="*/ 42717 h 395637"/>
                  <a:gd name="connsiteX11" fmla="*/ 57283 w 485779"/>
                  <a:gd name="connsiteY11" fmla="*/ 154362 h 395637"/>
                  <a:gd name="connsiteX12" fmla="*/ 43319 w 485779"/>
                  <a:gd name="connsiteY12" fmla="*/ 150359 h 395637"/>
                  <a:gd name="connsiteX13" fmla="*/ 22075 w 485779"/>
                  <a:gd name="connsiteY13" fmla="*/ 151997 h 395637"/>
                  <a:gd name="connsiteX14" fmla="*/ 16130 w 485779"/>
                  <a:gd name="connsiteY14" fmla="*/ 172900 h 395637"/>
                  <a:gd name="connsiteX15" fmla="*/ 94382 w 485779"/>
                  <a:gd name="connsiteY15" fmla="*/ 249633 h 395637"/>
                  <a:gd name="connsiteX16" fmla="*/ 69651 w 485779"/>
                  <a:gd name="connsiteY16" fmla="*/ 253328 h 395637"/>
                  <a:gd name="connsiteX17" fmla="*/ 69262 w 485779"/>
                  <a:gd name="connsiteY17" fmla="*/ 253324 h 395637"/>
                  <a:gd name="connsiteX18" fmla="*/ 51372 w 485779"/>
                  <a:gd name="connsiteY18" fmla="*/ 265988 h 395637"/>
                  <a:gd name="connsiteX19" fmla="*/ 57661 w 485779"/>
                  <a:gd name="connsiteY19" fmla="*/ 287313 h 395637"/>
                  <a:gd name="connsiteX20" fmla="*/ 130577 w 485779"/>
                  <a:gd name="connsiteY20" fmla="*/ 319576 h 395637"/>
                  <a:gd name="connsiteX21" fmla="*/ 75922 w 485779"/>
                  <a:gd name="connsiteY21" fmla="*/ 334889 h 395637"/>
                  <a:gd name="connsiteX22" fmla="*/ 23502 w 485779"/>
                  <a:gd name="connsiteY22" fmla="*/ 331669 h 395637"/>
                  <a:gd name="connsiteX23" fmla="*/ 957 w 485779"/>
                  <a:gd name="connsiteY23" fmla="*/ 344162 h 395637"/>
                  <a:gd name="connsiteX24" fmla="*/ 11664 w 485779"/>
                  <a:gd name="connsiteY24" fmla="*/ 367608 h 395637"/>
                  <a:gd name="connsiteX25" fmla="*/ 144219 w 485779"/>
                  <a:gd name="connsiteY25" fmla="*/ 395637 h 395637"/>
                  <a:gd name="connsiteX26" fmla="*/ 253336 w 485779"/>
                  <a:gd name="connsiteY26" fmla="*/ 382369 h 395637"/>
                  <a:gd name="connsiteX27" fmla="*/ 352206 w 485779"/>
                  <a:gd name="connsiteY27" fmla="*/ 322648 h 395637"/>
                  <a:gd name="connsiteX28" fmla="*/ 352065 w 485779"/>
                  <a:gd name="connsiteY28" fmla="*/ 295812 h 395637"/>
                  <a:gd name="connsiteX29" fmla="*/ 325228 w 485779"/>
                  <a:gd name="connsiteY29" fmla="*/ 295956 h 395637"/>
                  <a:gd name="connsiteX30" fmla="*/ 144219 w 485779"/>
                  <a:gd name="connsiteY30" fmla="*/ 357690 h 395637"/>
                  <a:gd name="connsiteX31" fmla="*/ 139156 w 485779"/>
                  <a:gd name="connsiteY31" fmla="*/ 357623 h 395637"/>
                  <a:gd name="connsiteX32" fmla="*/ 190205 w 485779"/>
                  <a:gd name="connsiteY32" fmla="*/ 318482 h 395637"/>
                  <a:gd name="connsiteX33" fmla="*/ 192796 w 485779"/>
                  <a:gd name="connsiteY33" fmla="*/ 298588 h 395637"/>
                  <a:gd name="connsiteX34" fmla="*/ 176085 w 485779"/>
                  <a:gd name="connsiteY34" fmla="*/ 287488 h 395637"/>
                  <a:gd name="connsiteX35" fmla="*/ 124354 w 485779"/>
                  <a:gd name="connsiteY35" fmla="*/ 278400 h 395637"/>
                  <a:gd name="connsiteX36" fmla="*/ 153707 w 485779"/>
                  <a:gd name="connsiteY36" fmla="*/ 254273 h 395637"/>
                  <a:gd name="connsiteX37" fmla="*/ 156186 w 485779"/>
                  <a:gd name="connsiteY37" fmla="*/ 235942 h 395637"/>
                  <a:gd name="connsiteX38" fmla="*/ 141884 w 485779"/>
                  <a:gd name="connsiteY38" fmla="*/ 224212 h 395637"/>
                  <a:gd name="connsiteX39" fmla="*/ 75143 w 485779"/>
                  <a:gd name="connsiteY39" fmla="*/ 193040 h 395637"/>
                  <a:gd name="connsiteX40" fmla="*/ 100434 w 485779"/>
                  <a:gd name="connsiteY40" fmla="*/ 189193 h 395637"/>
                  <a:gd name="connsiteX41" fmla="*/ 114166 w 485779"/>
                  <a:gd name="connsiteY41" fmla="*/ 175676 h 395637"/>
                  <a:gd name="connsiteX42" fmla="*/ 108999 w 485779"/>
                  <a:gd name="connsiteY42" fmla="*/ 157119 h 395637"/>
                  <a:gd name="connsiteX43" fmla="*/ 70355 w 485779"/>
                  <a:gd name="connsiteY43" fmla="*/ 100630 h 395637"/>
                  <a:gd name="connsiteX44" fmla="*/ 80110 w 485779"/>
                  <a:gd name="connsiteY44" fmla="*/ 107364 h 395637"/>
                  <a:gd name="connsiteX45" fmla="*/ 260919 w 485779"/>
                  <a:gd name="connsiteY45" fmla="*/ 162241 h 395637"/>
                  <a:gd name="connsiteX46" fmla="*/ 275977 w 485779"/>
                  <a:gd name="connsiteY46" fmla="*/ 154792 h 395637"/>
                  <a:gd name="connsiteX47" fmla="*/ 279235 w 485779"/>
                  <a:gd name="connsiteY47" fmla="*/ 138299 h 395637"/>
                  <a:gd name="connsiteX48" fmla="*/ 274202 w 485779"/>
                  <a:gd name="connsiteY48" fmla="*/ 99622 h 395637"/>
                  <a:gd name="connsiteX49" fmla="*/ 292562 w 485779"/>
                  <a:gd name="connsiteY49" fmla="*/ 56171 h 395637"/>
                  <a:gd name="connsiteX50" fmla="*/ 336821 w 485779"/>
                  <a:gd name="connsiteY50" fmla="*/ 37951 h 395637"/>
                  <a:gd name="connsiteX51" fmla="*/ 380309 w 485779"/>
                  <a:gd name="connsiteY51" fmla="*/ 57283 h 395637"/>
                  <a:gd name="connsiteX52" fmla="*/ 398492 w 485779"/>
                  <a:gd name="connsiteY52" fmla="*/ 100459 h 395637"/>
                  <a:gd name="connsiteX53" fmla="*/ 398492 w 485779"/>
                  <a:gd name="connsiteY53" fmla="*/ 111956 h 395637"/>
                  <a:gd name="connsiteX54" fmla="*/ 398629 w 485779"/>
                  <a:gd name="connsiteY54" fmla="*/ 113546 h 395637"/>
                  <a:gd name="connsiteX55" fmla="*/ 398492 w 485779"/>
                  <a:gd name="connsiteY55" fmla="*/ 115751 h 395637"/>
                  <a:gd name="connsiteX56" fmla="*/ 374761 w 485779"/>
                  <a:gd name="connsiteY56" fmla="*/ 229890 h 395637"/>
                  <a:gd name="connsiteX57" fmla="*/ 383597 w 485779"/>
                  <a:gd name="connsiteY57" fmla="*/ 255233 h 395637"/>
                  <a:gd name="connsiteX58" fmla="*/ 391836 w 485779"/>
                  <a:gd name="connsiteY58" fmla="*/ 257123 h 395637"/>
                  <a:gd name="connsiteX59" fmla="*/ 408936 w 485779"/>
                  <a:gd name="connsiteY59" fmla="*/ 246397 h 395637"/>
                  <a:gd name="connsiteX60" fmla="*/ 436443 w 485779"/>
                  <a:gd name="connsiteY60" fmla="*/ 115751 h 395637"/>
                  <a:gd name="connsiteX61" fmla="*/ 436313 w 485779"/>
                  <a:gd name="connsiteY61" fmla="*/ 113616 h 395637"/>
                  <a:gd name="connsiteX62" fmla="*/ 436443 w 485779"/>
                  <a:gd name="connsiteY62" fmla="*/ 111956 h 395637"/>
                  <a:gd name="connsiteX63" fmla="*/ 436443 w 485779"/>
                  <a:gd name="connsiteY63" fmla="*/ 98673 h 395637"/>
                  <a:gd name="connsiteX64" fmla="*/ 485780 w 485779"/>
                  <a:gd name="connsiteY64" fmla="*/ 45541 h 395637"/>
                  <a:gd name="connsiteX65" fmla="*/ 428141 w 485779"/>
                  <a:gd name="connsiteY65" fmla="*/ 63553 h 39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85779" h="395637">
                    <a:moveTo>
                      <a:pt x="428141" y="63553"/>
                    </a:moveTo>
                    <a:lnTo>
                      <a:pt x="427900" y="62619"/>
                    </a:lnTo>
                    <a:cubicBezTo>
                      <a:pt x="448481" y="50282"/>
                      <a:pt x="465099" y="29942"/>
                      <a:pt x="472493" y="6641"/>
                    </a:cubicBezTo>
                    <a:cubicBezTo>
                      <a:pt x="453214" y="18112"/>
                      <a:pt x="430658" y="26810"/>
                      <a:pt x="407976" y="31310"/>
                    </a:cubicBezTo>
                    <a:cubicBezTo>
                      <a:pt x="389786" y="11930"/>
                      <a:pt x="365518" y="0"/>
                      <a:pt x="336818" y="0"/>
                    </a:cubicBezTo>
                    <a:cubicBezTo>
                      <a:pt x="281814" y="0"/>
                      <a:pt x="236247" y="44533"/>
                      <a:pt x="236247" y="99622"/>
                    </a:cubicBezTo>
                    <a:cubicBezTo>
                      <a:pt x="236247" y="108064"/>
                      <a:pt x="236944" y="116240"/>
                      <a:pt x="237874" y="123401"/>
                    </a:cubicBezTo>
                    <a:cubicBezTo>
                      <a:pt x="189442" y="119639"/>
                      <a:pt x="143930" y="103925"/>
                      <a:pt x="102310" y="76544"/>
                    </a:cubicBezTo>
                    <a:cubicBezTo>
                      <a:pt x="65967" y="52639"/>
                      <a:pt x="46376" y="28304"/>
                      <a:pt x="46209" y="28096"/>
                    </a:cubicBezTo>
                    <a:cubicBezTo>
                      <a:pt x="40873" y="21333"/>
                      <a:pt x="31648" y="19009"/>
                      <a:pt x="23750" y="22445"/>
                    </a:cubicBezTo>
                    <a:cubicBezTo>
                      <a:pt x="15848" y="25880"/>
                      <a:pt x="11253" y="34204"/>
                      <a:pt x="12554" y="42717"/>
                    </a:cubicBezTo>
                    <a:cubicBezTo>
                      <a:pt x="13006" y="45656"/>
                      <a:pt x="22271" y="103747"/>
                      <a:pt x="57283" y="154362"/>
                    </a:cubicBezTo>
                    <a:cubicBezTo>
                      <a:pt x="49122" y="153091"/>
                      <a:pt x="44253" y="150823"/>
                      <a:pt x="43319" y="150359"/>
                    </a:cubicBezTo>
                    <a:cubicBezTo>
                      <a:pt x="36544" y="146346"/>
                      <a:pt x="28238" y="147083"/>
                      <a:pt x="22075" y="151997"/>
                    </a:cubicBezTo>
                    <a:cubicBezTo>
                      <a:pt x="15874" y="156941"/>
                      <a:pt x="13658" y="165366"/>
                      <a:pt x="16130" y="172900"/>
                    </a:cubicBezTo>
                    <a:cubicBezTo>
                      <a:pt x="16931" y="175346"/>
                      <a:pt x="33582" y="223901"/>
                      <a:pt x="94382" y="249633"/>
                    </a:cubicBezTo>
                    <a:cubicBezTo>
                      <a:pt x="81355" y="253391"/>
                      <a:pt x="69799" y="253328"/>
                      <a:pt x="69651" y="253328"/>
                    </a:cubicBezTo>
                    <a:cubicBezTo>
                      <a:pt x="69521" y="253328"/>
                      <a:pt x="69391" y="253324"/>
                      <a:pt x="69262" y="253324"/>
                    </a:cubicBezTo>
                    <a:cubicBezTo>
                      <a:pt x="61231" y="253324"/>
                      <a:pt x="54052" y="258390"/>
                      <a:pt x="51372" y="265988"/>
                    </a:cubicBezTo>
                    <a:cubicBezTo>
                      <a:pt x="48644" y="273708"/>
                      <a:pt x="51183" y="282306"/>
                      <a:pt x="57661" y="287313"/>
                    </a:cubicBezTo>
                    <a:cubicBezTo>
                      <a:pt x="59125" y="288444"/>
                      <a:pt x="86344" y="309124"/>
                      <a:pt x="130577" y="319576"/>
                    </a:cubicBezTo>
                    <a:cubicBezTo>
                      <a:pt x="115103" y="328092"/>
                      <a:pt x="96839" y="333218"/>
                      <a:pt x="75922" y="334889"/>
                    </a:cubicBezTo>
                    <a:cubicBezTo>
                      <a:pt x="46973" y="337202"/>
                      <a:pt x="23691" y="331717"/>
                      <a:pt x="23502" y="331669"/>
                    </a:cubicBezTo>
                    <a:cubicBezTo>
                      <a:pt x="13877" y="329312"/>
                      <a:pt x="4059" y="334752"/>
                      <a:pt x="957" y="344162"/>
                    </a:cubicBezTo>
                    <a:cubicBezTo>
                      <a:pt x="-2145" y="353572"/>
                      <a:pt x="2521" y="363786"/>
                      <a:pt x="11664" y="367608"/>
                    </a:cubicBezTo>
                    <a:cubicBezTo>
                      <a:pt x="14403" y="368749"/>
                      <a:pt x="79487" y="395637"/>
                      <a:pt x="144219" y="395637"/>
                    </a:cubicBezTo>
                    <a:cubicBezTo>
                      <a:pt x="189153" y="395637"/>
                      <a:pt x="222808" y="391546"/>
                      <a:pt x="253336" y="382369"/>
                    </a:cubicBezTo>
                    <a:cubicBezTo>
                      <a:pt x="291432" y="370913"/>
                      <a:pt x="323776" y="351378"/>
                      <a:pt x="352206" y="322648"/>
                    </a:cubicBezTo>
                    <a:cubicBezTo>
                      <a:pt x="359577" y="315199"/>
                      <a:pt x="359514" y="303183"/>
                      <a:pt x="352065" y="295812"/>
                    </a:cubicBezTo>
                    <a:cubicBezTo>
                      <a:pt x="344612" y="288440"/>
                      <a:pt x="332600" y="288503"/>
                      <a:pt x="325228" y="295956"/>
                    </a:cubicBezTo>
                    <a:cubicBezTo>
                      <a:pt x="274532" y="347190"/>
                      <a:pt x="216200" y="357690"/>
                      <a:pt x="144219" y="357690"/>
                    </a:cubicBezTo>
                    <a:cubicBezTo>
                      <a:pt x="142533" y="357690"/>
                      <a:pt x="140846" y="357668"/>
                      <a:pt x="139156" y="357623"/>
                    </a:cubicBezTo>
                    <a:cubicBezTo>
                      <a:pt x="159236" y="348406"/>
                      <a:pt x="176455" y="335260"/>
                      <a:pt x="190205" y="318482"/>
                    </a:cubicBezTo>
                    <a:cubicBezTo>
                      <a:pt x="194790" y="312886"/>
                      <a:pt x="195798" y="305173"/>
                      <a:pt x="192796" y="298588"/>
                    </a:cubicBezTo>
                    <a:cubicBezTo>
                      <a:pt x="189798" y="292005"/>
                      <a:pt x="183315" y="287703"/>
                      <a:pt x="176085" y="287488"/>
                    </a:cubicBezTo>
                    <a:cubicBezTo>
                      <a:pt x="156272" y="286906"/>
                      <a:pt x="138771" y="283111"/>
                      <a:pt x="124354" y="278400"/>
                    </a:cubicBezTo>
                    <a:cubicBezTo>
                      <a:pt x="135057" y="272963"/>
                      <a:pt x="145483" y="265239"/>
                      <a:pt x="153707" y="254273"/>
                    </a:cubicBezTo>
                    <a:cubicBezTo>
                      <a:pt x="157658" y="249006"/>
                      <a:pt x="158595" y="242068"/>
                      <a:pt x="156186" y="235942"/>
                    </a:cubicBezTo>
                    <a:cubicBezTo>
                      <a:pt x="153777" y="229816"/>
                      <a:pt x="148363" y="225376"/>
                      <a:pt x="141884" y="224212"/>
                    </a:cubicBezTo>
                    <a:cubicBezTo>
                      <a:pt x="110026" y="218486"/>
                      <a:pt x="88867" y="205663"/>
                      <a:pt x="75143" y="193040"/>
                    </a:cubicBezTo>
                    <a:cubicBezTo>
                      <a:pt x="82845" y="192639"/>
                      <a:pt x="91306" y="191472"/>
                      <a:pt x="100434" y="189193"/>
                    </a:cubicBezTo>
                    <a:cubicBezTo>
                      <a:pt x="107128" y="187517"/>
                      <a:pt x="112387" y="182344"/>
                      <a:pt x="114166" y="175676"/>
                    </a:cubicBezTo>
                    <a:cubicBezTo>
                      <a:pt x="115945" y="169012"/>
                      <a:pt x="113969" y="161904"/>
                      <a:pt x="108999" y="157119"/>
                    </a:cubicBezTo>
                    <a:cubicBezTo>
                      <a:pt x="91799" y="140545"/>
                      <a:pt x="79298" y="120006"/>
                      <a:pt x="70355" y="100630"/>
                    </a:cubicBezTo>
                    <a:cubicBezTo>
                      <a:pt x="73476" y="102865"/>
                      <a:pt x="76730" y="105114"/>
                      <a:pt x="80110" y="107364"/>
                    </a:cubicBezTo>
                    <a:cubicBezTo>
                      <a:pt x="117779" y="132399"/>
                      <a:pt x="179724" y="162241"/>
                      <a:pt x="260919" y="162241"/>
                    </a:cubicBezTo>
                    <a:cubicBezTo>
                      <a:pt x="266823" y="162241"/>
                      <a:pt x="272390" y="159480"/>
                      <a:pt x="275977" y="154792"/>
                    </a:cubicBezTo>
                    <a:cubicBezTo>
                      <a:pt x="279568" y="150107"/>
                      <a:pt x="280769" y="144000"/>
                      <a:pt x="279235" y="138299"/>
                    </a:cubicBezTo>
                    <a:cubicBezTo>
                      <a:pt x="279183" y="138114"/>
                      <a:pt x="274202" y="119409"/>
                      <a:pt x="274202" y="99622"/>
                    </a:cubicBezTo>
                    <a:cubicBezTo>
                      <a:pt x="274202" y="83281"/>
                      <a:pt x="280721" y="67849"/>
                      <a:pt x="292562" y="56171"/>
                    </a:cubicBezTo>
                    <a:cubicBezTo>
                      <a:pt x="304470" y="44422"/>
                      <a:pt x="320188" y="37951"/>
                      <a:pt x="336821" y="37951"/>
                    </a:cubicBezTo>
                    <a:cubicBezTo>
                      <a:pt x="353636" y="37951"/>
                      <a:pt x="368268" y="44456"/>
                      <a:pt x="380309" y="57283"/>
                    </a:cubicBezTo>
                    <a:cubicBezTo>
                      <a:pt x="389004" y="65466"/>
                      <a:pt x="398492" y="87288"/>
                      <a:pt x="398492" y="100459"/>
                    </a:cubicBezTo>
                    <a:lnTo>
                      <a:pt x="398492" y="111956"/>
                    </a:lnTo>
                    <a:cubicBezTo>
                      <a:pt x="398492" y="112356"/>
                      <a:pt x="398533" y="112901"/>
                      <a:pt x="398629" y="113546"/>
                    </a:cubicBezTo>
                    <a:cubicBezTo>
                      <a:pt x="398548" y="114272"/>
                      <a:pt x="398492" y="115006"/>
                      <a:pt x="398492" y="115751"/>
                    </a:cubicBezTo>
                    <a:cubicBezTo>
                      <a:pt x="398492" y="158887"/>
                      <a:pt x="390509" y="197291"/>
                      <a:pt x="374761" y="229890"/>
                    </a:cubicBezTo>
                    <a:cubicBezTo>
                      <a:pt x="370203" y="239330"/>
                      <a:pt x="374161" y="250674"/>
                      <a:pt x="383597" y="255233"/>
                    </a:cubicBezTo>
                    <a:cubicBezTo>
                      <a:pt x="386258" y="256515"/>
                      <a:pt x="389067" y="257123"/>
                      <a:pt x="391836" y="257123"/>
                    </a:cubicBezTo>
                    <a:cubicBezTo>
                      <a:pt x="398892" y="257123"/>
                      <a:pt x="405663" y="253172"/>
                      <a:pt x="408936" y="246397"/>
                    </a:cubicBezTo>
                    <a:cubicBezTo>
                      <a:pt x="427189" y="208605"/>
                      <a:pt x="436443" y="164650"/>
                      <a:pt x="436443" y="115751"/>
                    </a:cubicBezTo>
                    <a:cubicBezTo>
                      <a:pt x="436443" y="115028"/>
                      <a:pt x="436391" y="114317"/>
                      <a:pt x="436313" y="113616"/>
                    </a:cubicBezTo>
                    <a:cubicBezTo>
                      <a:pt x="436402" y="112964"/>
                      <a:pt x="436443" y="112401"/>
                      <a:pt x="436443" y="111956"/>
                    </a:cubicBezTo>
                    <a:lnTo>
                      <a:pt x="436443" y="98673"/>
                    </a:lnTo>
                    <a:cubicBezTo>
                      <a:pt x="455938" y="84593"/>
                      <a:pt x="472445" y="65577"/>
                      <a:pt x="485780" y="45541"/>
                    </a:cubicBezTo>
                    <a:cubicBezTo>
                      <a:pt x="485776" y="45541"/>
                      <a:pt x="450797" y="62115"/>
                      <a:pt x="428141" y="63553"/>
                    </a:cubicBezTo>
                    <a:close/>
                  </a:path>
                </a:pathLst>
              </a:custGeom>
              <a:solidFill>
                <a:schemeClr val="bg1">
                  <a:lumMod val="75000"/>
                  <a:alpha val="90000"/>
                </a:schemeClr>
              </a:solidFill>
              <a:ln w="949" cap="flat">
                <a:noFill/>
                <a:prstDash val="solid"/>
                <a:miter/>
              </a:ln>
            </p:spPr>
            <p:txBody>
              <a:bodyPr rtlCol="0" anchor="ctr"/>
              <a:lstStyle/>
              <a:p>
                <a:endParaRPr lang="en-ID"/>
              </a:p>
            </p:txBody>
          </p:sp>
        </p:grpSp>
      </p:grpSp>
      <p:grpSp>
        <p:nvGrpSpPr>
          <p:cNvPr id="11" name="Group 10">
            <a:extLst>
              <a:ext uri="{FF2B5EF4-FFF2-40B4-BE49-F238E27FC236}">
                <a16:creationId xmlns:a16="http://schemas.microsoft.com/office/drawing/2014/main" id="{A74CD626-FA5E-4815-8633-D3A4DBB46AD2}"/>
              </a:ext>
            </a:extLst>
          </p:cNvPr>
          <p:cNvGrpSpPr/>
          <p:nvPr/>
        </p:nvGrpSpPr>
        <p:grpSpPr>
          <a:xfrm>
            <a:off x="664558" y="1346437"/>
            <a:ext cx="6839730" cy="2039020"/>
            <a:chOff x="1759984" y="1904579"/>
            <a:chExt cx="6839730" cy="2039020"/>
          </a:xfrm>
        </p:grpSpPr>
        <p:sp>
          <p:nvSpPr>
            <p:cNvPr id="13" name="Justify Text Body">
              <a:extLst>
                <a:ext uri="{FF2B5EF4-FFF2-40B4-BE49-F238E27FC236}">
                  <a16:creationId xmlns:a16="http://schemas.microsoft.com/office/drawing/2014/main" id="{C3C3C368-C00C-4B50-908F-4F75D23D8B36}"/>
                </a:ext>
              </a:extLst>
            </p:cNvPr>
            <p:cNvSpPr txBox="1"/>
            <p:nvPr/>
          </p:nvSpPr>
          <p:spPr>
            <a:xfrm>
              <a:off x="2771360" y="1904579"/>
              <a:ext cx="5828354" cy="2039020"/>
            </a:xfrm>
            <a:prstGeom prst="rect">
              <a:avLst/>
            </a:prstGeom>
            <a:noFill/>
          </p:spPr>
          <p:txBody>
            <a:bodyPr wrap="square" lIns="0" tIns="0" rIns="0" bIns="0" rtlCol="0">
              <a:spAutoFit/>
            </a:bodyPr>
            <a:lstStyle/>
            <a:p>
              <a:pPr>
                <a:lnSpc>
                  <a:spcPct val="150000"/>
                </a:lnSpc>
              </a:pPr>
              <a:r>
                <a:rPr lang="en-US" sz="1500" dirty="0"/>
                <a:t>The Owning company engages in a Franchise / License agreement with an International Hotel Brand at a franchise fee, which includes : </a:t>
              </a:r>
            </a:p>
            <a:p>
              <a:pPr marL="285750" indent="-285750">
                <a:lnSpc>
                  <a:spcPct val="150000"/>
                </a:lnSpc>
                <a:buFont typeface="Arial" panose="020B0604020202020204" pitchFamily="34" charset="0"/>
                <a:buChar char="•"/>
              </a:pPr>
              <a:r>
                <a:rPr lang="en-US" sz="1500" dirty="0"/>
                <a:t>License agreement</a:t>
              </a:r>
            </a:p>
            <a:p>
              <a:pPr marL="285750" indent="-285750">
                <a:lnSpc>
                  <a:spcPct val="150000"/>
                </a:lnSpc>
                <a:buFont typeface="Arial" panose="020B0604020202020204" pitchFamily="34" charset="0"/>
                <a:buChar char="•"/>
              </a:pPr>
              <a:r>
                <a:rPr lang="en-US" sz="1500" dirty="0"/>
                <a:t>Marketing and reservation fee , plus a distribution and reservation system and marketing platform of the brand.</a:t>
              </a:r>
            </a:p>
            <a:p>
              <a:pPr>
                <a:lnSpc>
                  <a:spcPct val="150000"/>
                </a:lnSpc>
              </a:pPr>
              <a:r>
                <a:rPr lang="en-US" sz="1500" dirty="0"/>
                <a:t>Alternatively the owning company has it’s own private brand.</a:t>
              </a:r>
            </a:p>
          </p:txBody>
        </p:sp>
        <p:sp>
          <p:nvSpPr>
            <p:cNvPr id="14" name="Oval 13">
              <a:extLst>
                <a:ext uri="{FF2B5EF4-FFF2-40B4-BE49-F238E27FC236}">
                  <a16:creationId xmlns:a16="http://schemas.microsoft.com/office/drawing/2014/main" id="{7E05D1BB-3041-4B02-87C1-DB21849B4FFD}"/>
                </a:ext>
              </a:extLst>
            </p:cNvPr>
            <p:cNvSpPr/>
            <p:nvPr/>
          </p:nvSpPr>
          <p:spPr>
            <a:xfrm>
              <a:off x="1759984" y="1904579"/>
              <a:ext cx="793314" cy="7933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9" name="Icon 19">
              <a:extLst>
                <a:ext uri="{FF2B5EF4-FFF2-40B4-BE49-F238E27FC236}">
                  <a16:creationId xmlns:a16="http://schemas.microsoft.com/office/drawing/2014/main" id="{EAD2394B-6FA1-4B80-90EA-401E5439BA11}"/>
                </a:ext>
              </a:extLst>
            </p:cNvPr>
            <p:cNvSpPr/>
            <p:nvPr/>
          </p:nvSpPr>
          <p:spPr>
            <a:xfrm>
              <a:off x="1978047" y="2122641"/>
              <a:ext cx="357188" cy="357188"/>
            </a:xfrm>
            <a:custGeom>
              <a:avLst/>
              <a:gdLst>
                <a:gd name="connsiteX0" fmla="*/ 351192 w 485775"/>
                <a:gd name="connsiteY0" fmla="*/ 276903 h 485775"/>
                <a:gd name="connsiteX1" fmla="*/ 361725 w 485775"/>
                <a:gd name="connsiteY1" fmla="*/ 293897 h 485775"/>
                <a:gd name="connsiteX2" fmla="*/ 361725 w 485775"/>
                <a:gd name="connsiteY2" fmla="*/ 379288 h 485775"/>
                <a:gd name="connsiteX3" fmla="*/ 342750 w 485775"/>
                <a:gd name="connsiteY3" fmla="*/ 398263 h 485775"/>
                <a:gd name="connsiteX4" fmla="*/ 323775 w 485775"/>
                <a:gd name="connsiteY4" fmla="*/ 379289 h 485775"/>
                <a:gd name="connsiteX5" fmla="*/ 323775 w 485775"/>
                <a:gd name="connsiteY5" fmla="*/ 332097 h 485775"/>
                <a:gd name="connsiteX6" fmla="*/ 297268 w 485775"/>
                <a:gd name="connsiteY6" fmla="*/ 328381 h 485775"/>
                <a:gd name="connsiteX7" fmla="*/ 300925 w 485775"/>
                <a:gd name="connsiteY7" fmla="*/ 301795 h 485775"/>
                <a:gd name="connsiteX8" fmla="*/ 331286 w 485775"/>
                <a:gd name="connsiteY8" fmla="*/ 278777 h 485775"/>
                <a:gd name="connsiteX9" fmla="*/ 351192 w 485775"/>
                <a:gd name="connsiteY9" fmla="*/ 276903 h 485775"/>
                <a:gd name="connsiteX10" fmla="*/ 18976 w 485775"/>
                <a:gd name="connsiteY10" fmla="*/ 0 h 485775"/>
                <a:gd name="connsiteX11" fmla="*/ 217153 w 485775"/>
                <a:gd name="connsiteY11" fmla="*/ 0 h 485775"/>
                <a:gd name="connsiteX12" fmla="*/ 310405 w 485775"/>
                <a:gd name="connsiteY12" fmla="*/ 20607 h 485775"/>
                <a:gd name="connsiteX13" fmla="*/ 417912 w 485775"/>
                <a:gd name="connsiteY13" fmla="*/ 70562 h 485775"/>
                <a:gd name="connsiteX14" fmla="*/ 421888 w 485775"/>
                <a:gd name="connsiteY14" fmla="*/ 73048 h 485775"/>
                <a:gd name="connsiteX15" fmla="*/ 447131 w 485775"/>
                <a:gd name="connsiteY15" fmla="*/ 111621 h 485775"/>
                <a:gd name="connsiteX16" fmla="*/ 447517 w 485775"/>
                <a:gd name="connsiteY16" fmla="*/ 113304 h 485775"/>
                <a:gd name="connsiteX17" fmla="*/ 483571 w 485775"/>
                <a:gd name="connsiteY17" fmla="*/ 311599 h 485775"/>
                <a:gd name="connsiteX18" fmla="*/ 483830 w 485775"/>
                <a:gd name="connsiteY18" fmla="*/ 313835 h 485775"/>
                <a:gd name="connsiteX19" fmla="*/ 485775 w 485775"/>
                <a:gd name="connsiteY19" fmla="*/ 337765 h 485775"/>
                <a:gd name="connsiteX20" fmla="*/ 478564 w 485775"/>
                <a:gd name="connsiteY20" fmla="*/ 383512 h 485775"/>
                <a:gd name="connsiteX21" fmla="*/ 460519 w 485775"/>
                <a:gd name="connsiteY21" fmla="*/ 396632 h 485775"/>
                <a:gd name="connsiteX22" fmla="*/ 454655 w 485775"/>
                <a:gd name="connsiteY22" fmla="*/ 395700 h 485775"/>
                <a:gd name="connsiteX23" fmla="*/ 442468 w 485775"/>
                <a:gd name="connsiteY23" fmla="*/ 371792 h 485775"/>
                <a:gd name="connsiteX24" fmla="*/ 447824 w 485775"/>
                <a:gd name="connsiteY24" fmla="*/ 337765 h 485775"/>
                <a:gd name="connsiteX25" fmla="*/ 337765 w 485775"/>
                <a:gd name="connsiteY25" fmla="*/ 227707 h 485775"/>
                <a:gd name="connsiteX26" fmla="*/ 246882 w 485775"/>
                <a:gd name="connsiteY26" fmla="*/ 275688 h 485775"/>
                <a:gd name="connsiteX27" fmla="*/ 257119 w 485775"/>
                <a:gd name="connsiteY27" fmla="*/ 347253 h 485775"/>
                <a:gd name="connsiteX28" fmla="*/ 239790 w 485775"/>
                <a:gd name="connsiteY28" fmla="*/ 387959 h 485775"/>
                <a:gd name="connsiteX29" fmla="*/ 337765 w 485775"/>
                <a:gd name="connsiteY29" fmla="*/ 447824 h 485775"/>
                <a:gd name="connsiteX30" fmla="*/ 390522 w 485775"/>
                <a:gd name="connsiteY30" fmla="*/ 434382 h 485775"/>
                <a:gd name="connsiteX31" fmla="*/ 416278 w 485775"/>
                <a:gd name="connsiteY31" fmla="*/ 441916 h 485775"/>
                <a:gd name="connsiteX32" fmla="*/ 408745 w 485775"/>
                <a:gd name="connsiteY32" fmla="*/ 467672 h 485775"/>
                <a:gd name="connsiteX33" fmla="*/ 337765 w 485775"/>
                <a:gd name="connsiteY33" fmla="*/ 485775 h 485775"/>
                <a:gd name="connsiteX34" fmla="*/ 205328 w 485775"/>
                <a:gd name="connsiteY34" fmla="*/ 403905 h 485775"/>
                <a:gd name="connsiteX35" fmla="*/ 199718 w 485775"/>
                <a:gd name="connsiteY35" fmla="*/ 404180 h 485775"/>
                <a:gd name="connsiteX36" fmla="*/ 151133 w 485775"/>
                <a:gd name="connsiteY36" fmla="*/ 376930 h 485775"/>
                <a:gd name="connsiteX37" fmla="*/ 150242 w 485775"/>
                <a:gd name="connsiteY37" fmla="*/ 375298 h 485775"/>
                <a:gd name="connsiteX38" fmla="*/ 69121 w 485775"/>
                <a:gd name="connsiteY38" fmla="*/ 207787 h 485775"/>
                <a:gd name="connsiteX39" fmla="*/ 56927 w 485775"/>
                <a:gd name="connsiteY39" fmla="*/ 202090 h 485775"/>
                <a:gd name="connsiteX40" fmla="*/ 18976 w 485775"/>
                <a:gd name="connsiteY40" fmla="*/ 202090 h 485775"/>
                <a:gd name="connsiteX41" fmla="*/ 0 w 485775"/>
                <a:gd name="connsiteY41" fmla="*/ 183114 h 485775"/>
                <a:gd name="connsiteX42" fmla="*/ 18976 w 485775"/>
                <a:gd name="connsiteY42" fmla="*/ 164139 h 485775"/>
                <a:gd name="connsiteX43" fmla="*/ 56927 w 485775"/>
                <a:gd name="connsiteY43" fmla="*/ 164139 h 485775"/>
                <a:gd name="connsiteX44" fmla="*/ 100859 w 485775"/>
                <a:gd name="connsiteY44" fmla="*/ 186849 h 485775"/>
                <a:gd name="connsiteX45" fmla="*/ 102457 w 485775"/>
                <a:gd name="connsiteY45" fmla="*/ 189552 h 485775"/>
                <a:gd name="connsiteX46" fmla="*/ 183925 w 485775"/>
                <a:gd name="connsiteY46" fmla="*/ 357781 h 485775"/>
                <a:gd name="connsiteX47" fmla="*/ 199718 w 485775"/>
                <a:gd name="connsiteY47" fmla="*/ 366230 h 485775"/>
                <a:gd name="connsiteX48" fmla="*/ 219168 w 485775"/>
                <a:gd name="connsiteY48" fmla="*/ 347254 h 485775"/>
                <a:gd name="connsiteX49" fmla="*/ 191180 w 485775"/>
                <a:gd name="connsiteY49" fmla="*/ 193979 h 485775"/>
                <a:gd name="connsiteX50" fmla="*/ 193519 w 485775"/>
                <a:gd name="connsiteY50" fmla="*/ 179811 h 485775"/>
                <a:gd name="connsiteX51" fmla="*/ 257793 w 485775"/>
                <a:gd name="connsiteY51" fmla="*/ 128465 h 485775"/>
                <a:gd name="connsiteX52" fmla="*/ 282379 w 485775"/>
                <a:gd name="connsiteY52" fmla="*/ 139219 h 485775"/>
                <a:gd name="connsiteX53" fmla="*/ 271625 w 485775"/>
                <a:gd name="connsiteY53" fmla="*/ 163805 h 485775"/>
                <a:gd name="connsiteX54" fmla="*/ 230096 w 485775"/>
                <a:gd name="connsiteY54" fmla="*/ 194040 h 485775"/>
                <a:gd name="connsiteX55" fmla="*/ 237569 w 485775"/>
                <a:gd name="connsiteY55" fmla="*/ 228778 h 485775"/>
                <a:gd name="connsiteX56" fmla="*/ 336871 w 485775"/>
                <a:gd name="connsiteY56" fmla="*/ 189770 h 485775"/>
                <a:gd name="connsiteX57" fmla="*/ 332874 w 485775"/>
                <a:gd name="connsiteY57" fmla="*/ 170547 h 485775"/>
                <a:gd name="connsiteX58" fmla="*/ 345046 w 485775"/>
                <a:gd name="connsiteY58" fmla="*/ 147085 h 485775"/>
                <a:gd name="connsiteX59" fmla="*/ 369049 w 485775"/>
                <a:gd name="connsiteY59" fmla="*/ 159087 h 485775"/>
                <a:gd name="connsiteX60" fmla="*/ 376574 w 485775"/>
                <a:gd name="connsiteY60" fmla="*/ 194929 h 485775"/>
                <a:gd name="connsiteX61" fmla="*/ 428510 w 485775"/>
                <a:gd name="connsiteY61" fmla="*/ 220920 h 485775"/>
                <a:gd name="connsiteX62" fmla="*/ 410347 w 485775"/>
                <a:gd name="connsiteY62" fmla="*/ 121029 h 485775"/>
                <a:gd name="connsiteX63" fmla="*/ 399557 w 485775"/>
                <a:gd name="connsiteY63" fmla="*/ 103882 h 485775"/>
                <a:gd name="connsiteX64" fmla="*/ 294414 w 485775"/>
                <a:gd name="connsiteY64" fmla="*/ 55024 h 485775"/>
                <a:gd name="connsiteX65" fmla="*/ 217153 w 485775"/>
                <a:gd name="connsiteY65" fmla="*/ 37951 h 485775"/>
                <a:gd name="connsiteX66" fmla="*/ 18976 w 485775"/>
                <a:gd name="connsiteY66" fmla="*/ 37951 h 485775"/>
                <a:gd name="connsiteX67" fmla="*/ 0 w 485775"/>
                <a:gd name="connsiteY67" fmla="*/ 18976 h 485775"/>
                <a:gd name="connsiteX68" fmla="*/ 18976 w 485775"/>
                <a:gd name="connsiteY68"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5775" h="485775">
                  <a:moveTo>
                    <a:pt x="351192" y="276903"/>
                  </a:moveTo>
                  <a:cubicBezTo>
                    <a:pt x="357645" y="280109"/>
                    <a:pt x="361725" y="286692"/>
                    <a:pt x="361725" y="293897"/>
                  </a:cubicBezTo>
                  <a:lnTo>
                    <a:pt x="361725" y="379288"/>
                  </a:lnTo>
                  <a:cubicBezTo>
                    <a:pt x="361725" y="389768"/>
                    <a:pt x="353230" y="398263"/>
                    <a:pt x="342750" y="398263"/>
                  </a:cubicBezTo>
                  <a:cubicBezTo>
                    <a:pt x="332269" y="398263"/>
                    <a:pt x="323774" y="389768"/>
                    <a:pt x="323775" y="379289"/>
                  </a:cubicBezTo>
                  <a:lnTo>
                    <a:pt x="323775" y="332097"/>
                  </a:lnTo>
                  <a:cubicBezTo>
                    <a:pt x="315427" y="338360"/>
                    <a:pt x="303579" y="336704"/>
                    <a:pt x="297268" y="328381"/>
                  </a:cubicBezTo>
                  <a:cubicBezTo>
                    <a:pt x="290936" y="320030"/>
                    <a:pt x="292573" y="308126"/>
                    <a:pt x="300925" y="301795"/>
                  </a:cubicBezTo>
                  <a:lnTo>
                    <a:pt x="331286" y="278777"/>
                  </a:lnTo>
                  <a:cubicBezTo>
                    <a:pt x="337028" y="274425"/>
                    <a:pt x="344739" y="273700"/>
                    <a:pt x="351192" y="276903"/>
                  </a:cubicBezTo>
                  <a:close/>
                  <a:moveTo>
                    <a:pt x="18976" y="0"/>
                  </a:moveTo>
                  <a:lnTo>
                    <a:pt x="217153" y="0"/>
                  </a:lnTo>
                  <a:cubicBezTo>
                    <a:pt x="249145" y="0"/>
                    <a:pt x="281392" y="7126"/>
                    <a:pt x="310405" y="20607"/>
                  </a:cubicBezTo>
                  <a:lnTo>
                    <a:pt x="417912" y="70562"/>
                  </a:lnTo>
                  <a:cubicBezTo>
                    <a:pt x="419335" y="71223"/>
                    <a:pt x="420671" y="72058"/>
                    <a:pt x="421888" y="73048"/>
                  </a:cubicBezTo>
                  <a:cubicBezTo>
                    <a:pt x="434166" y="83034"/>
                    <a:pt x="442895" y="96372"/>
                    <a:pt x="447131" y="111621"/>
                  </a:cubicBezTo>
                  <a:cubicBezTo>
                    <a:pt x="447286" y="112176"/>
                    <a:pt x="447414" y="112738"/>
                    <a:pt x="447517" y="113304"/>
                  </a:cubicBezTo>
                  <a:lnTo>
                    <a:pt x="483571" y="311599"/>
                  </a:lnTo>
                  <a:cubicBezTo>
                    <a:pt x="483708" y="312349"/>
                    <a:pt x="483784" y="313093"/>
                    <a:pt x="483830" y="313835"/>
                  </a:cubicBezTo>
                  <a:cubicBezTo>
                    <a:pt x="485103" y="321629"/>
                    <a:pt x="485775" y="329619"/>
                    <a:pt x="485775" y="337765"/>
                  </a:cubicBezTo>
                  <a:cubicBezTo>
                    <a:pt x="485775" y="353386"/>
                    <a:pt x="483349" y="368778"/>
                    <a:pt x="478564" y="383512"/>
                  </a:cubicBezTo>
                  <a:cubicBezTo>
                    <a:pt x="475960" y="391532"/>
                    <a:pt x="468520" y="396632"/>
                    <a:pt x="460519" y="396632"/>
                  </a:cubicBezTo>
                  <a:cubicBezTo>
                    <a:pt x="458577" y="396632"/>
                    <a:pt x="456603" y="396332"/>
                    <a:pt x="454655" y="395700"/>
                  </a:cubicBezTo>
                  <a:cubicBezTo>
                    <a:pt x="444688" y="392463"/>
                    <a:pt x="439232" y="381759"/>
                    <a:pt x="442468" y="371792"/>
                  </a:cubicBezTo>
                  <a:cubicBezTo>
                    <a:pt x="446022" y="360847"/>
                    <a:pt x="447824" y="349400"/>
                    <a:pt x="447824" y="337765"/>
                  </a:cubicBezTo>
                  <a:cubicBezTo>
                    <a:pt x="447824" y="277079"/>
                    <a:pt x="398452" y="227707"/>
                    <a:pt x="337765" y="227707"/>
                  </a:cubicBezTo>
                  <a:cubicBezTo>
                    <a:pt x="301234" y="227707"/>
                    <a:pt x="267464" y="245596"/>
                    <a:pt x="246882" y="275688"/>
                  </a:cubicBezTo>
                  <a:cubicBezTo>
                    <a:pt x="252612" y="306261"/>
                    <a:pt x="257119" y="334569"/>
                    <a:pt x="257119" y="347253"/>
                  </a:cubicBezTo>
                  <a:cubicBezTo>
                    <a:pt x="257119" y="363193"/>
                    <a:pt x="250471" y="377614"/>
                    <a:pt x="239790" y="387959"/>
                  </a:cubicBezTo>
                  <a:cubicBezTo>
                    <a:pt x="258529" y="424599"/>
                    <a:pt x="296070" y="447824"/>
                    <a:pt x="337765" y="447824"/>
                  </a:cubicBezTo>
                  <a:cubicBezTo>
                    <a:pt x="356215" y="447824"/>
                    <a:pt x="374459" y="443177"/>
                    <a:pt x="390522" y="434382"/>
                  </a:cubicBezTo>
                  <a:cubicBezTo>
                    <a:pt x="399715" y="429350"/>
                    <a:pt x="411247" y="432723"/>
                    <a:pt x="416278" y="441916"/>
                  </a:cubicBezTo>
                  <a:cubicBezTo>
                    <a:pt x="421309" y="451109"/>
                    <a:pt x="417937" y="462641"/>
                    <a:pt x="408745" y="467672"/>
                  </a:cubicBezTo>
                  <a:cubicBezTo>
                    <a:pt x="387111" y="479515"/>
                    <a:pt x="362566" y="485775"/>
                    <a:pt x="337765" y="485775"/>
                  </a:cubicBezTo>
                  <a:cubicBezTo>
                    <a:pt x="281180" y="485775"/>
                    <a:pt x="230284" y="453966"/>
                    <a:pt x="205328" y="403905"/>
                  </a:cubicBezTo>
                  <a:cubicBezTo>
                    <a:pt x="203482" y="404083"/>
                    <a:pt x="201612" y="404180"/>
                    <a:pt x="199718" y="404180"/>
                  </a:cubicBezTo>
                  <a:cubicBezTo>
                    <a:pt x="179733" y="404180"/>
                    <a:pt x="161570" y="393994"/>
                    <a:pt x="151133" y="376930"/>
                  </a:cubicBezTo>
                  <a:cubicBezTo>
                    <a:pt x="150809" y="376401"/>
                    <a:pt x="150512" y="375857"/>
                    <a:pt x="150242" y="375298"/>
                  </a:cubicBezTo>
                  <a:lnTo>
                    <a:pt x="69121" y="207787"/>
                  </a:lnTo>
                  <a:cubicBezTo>
                    <a:pt x="66118" y="204199"/>
                    <a:pt x="61647" y="202090"/>
                    <a:pt x="56927" y="202090"/>
                  </a:cubicBezTo>
                  <a:lnTo>
                    <a:pt x="18976" y="202090"/>
                  </a:lnTo>
                  <a:cubicBezTo>
                    <a:pt x="8495" y="202090"/>
                    <a:pt x="0" y="193595"/>
                    <a:pt x="0" y="183114"/>
                  </a:cubicBezTo>
                  <a:cubicBezTo>
                    <a:pt x="0" y="172634"/>
                    <a:pt x="8495" y="164139"/>
                    <a:pt x="18976" y="164139"/>
                  </a:cubicBezTo>
                  <a:lnTo>
                    <a:pt x="56927" y="164139"/>
                  </a:lnTo>
                  <a:cubicBezTo>
                    <a:pt x="74357" y="164139"/>
                    <a:pt x="90780" y="172629"/>
                    <a:pt x="100859" y="186849"/>
                  </a:cubicBezTo>
                  <a:cubicBezTo>
                    <a:pt x="101465" y="187704"/>
                    <a:pt x="101999" y="188608"/>
                    <a:pt x="102457" y="189552"/>
                  </a:cubicBezTo>
                  <a:lnTo>
                    <a:pt x="183925" y="357781"/>
                  </a:lnTo>
                  <a:cubicBezTo>
                    <a:pt x="187465" y="363086"/>
                    <a:pt x="193313" y="366230"/>
                    <a:pt x="199718" y="366230"/>
                  </a:cubicBezTo>
                  <a:cubicBezTo>
                    <a:pt x="210261" y="366230"/>
                    <a:pt x="219168" y="357540"/>
                    <a:pt x="219168" y="347254"/>
                  </a:cubicBezTo>
                  <a:cubicBezTo>
                    <a:pt x="219168" y="329718"/>
                    <a:pt x="204392" y="251869"/>
                    <a:pt x="191180" y="193979"/>
                  </a:cubicBezTo>
                  <a:cubicBezTo>
                    <a:pt x="190074" y="189133"/>
                    <a:pt x="190913" y="184045"/>
                    <a:pt x="193519" y="179811"/>
                  </a:cubicBezTo>
                  <a:cubicBezTo>
                    <a:pt x="194386" y="178403"/>
                    <a:pt x="215240" y="145120"/>
                    <a:pt x="257793" y="128465"/>
                  </a:cubicBezTo>
                  <a:cubicBezTo>
                    <a:pt x="267554" y="124643"/>
                    <a:pt x="278560" y="129460"/>
                    <a:pt x="282379" y="139219"/>
                  </a:cubicBezTo>
                  <a:cubicBezTo>
                    <a:pt x="286198" y="148978"/>
                    <a:pt x="281384" y="159986"/>
                    <a:pt x="271625" y="163805"/>
                  </a:cubicBezTo>
                  <a:cubicBezTo>
                    <a:pt x="250415" y="172107"/>
                    <a:pt x="236568" y="186209"/>
                    <a:pt x="230096" y="194040"/>
                  </a:cubicBezTo>
                  <a:cubicBezTo>
                    <a:pt x="232318" y="204012"/>
                    <a:pt x="234900" y="215963"/>
                    <a:pt x="237569" y="228778"/>
                  </a:cubicBezTo>
                  <a:cubicBezTo>
                    <a:pt x="264339" y="204110"/>
                    <a:pt x="299506" y="189992"/>
                    <a:pt x="336871" y="189770"/>
                  </a:cubicBezTo>
                  <a:cubicBezTo>
                    <a:pt x="335006" y="180428"/>
                    <a:pt x="333389" y="172573"/>
                    <a:pt x="332874" y="170547"/>
                  </a:cubicBezTo>
                  <a:cubicBezTo>
                    <a:pt x="329928" y="160759"/>
                    <a:pt x="335285" y="150340"/>
                    <a:pt x="345046" y="147085"/>
                  </a:cubicBezTo>
                  <a:cubicBezTo>
                    <a:pt x="354991" y="143772"/>
                    <a:pt x="365735" y="149143"/>
                    <a:pt x="369049" y="159087"/>
                  </a:cubicBezTo>
                  <a:cubicBezTo>
                    <a:pt x="369436" y="160246"/>
                    <a:pt x="370325" y="162918"/>
                    <a:pt x="376574" y="194929"/>
                  </a:cubicBezTo>
                  <a:cubicBezTo>
                    <a:pt x="395693" y="200129"/>
                    <a:pt x="413284" y="209069"/>
                    <a:pt x="428510" y="220920"/>
                  </a:cubicBezTo>
                  <a:lnTo>
                    <a:pt x="410347" y="121029"/>
                  </a:lnTo>
                  <a:cubicBezTo>
                    <a:pt x="408360" y="114399"/>
                    <a:pt x="404657" y="108519"/>
                    <a:pt x="399557" y="103882"/>
                  </a:cubicBezTo>
                  <a:lnTo>
                    <a:pt x="294414" y="55024"/>
                  </a:lnTo>
                  <a:cubicBezTo>
                    <a:pt x="270376" y="43855"/>
                    <a:pt x="243659" y="37951"/>
                    <a:pt x="217153" y="37951"/>
                  </a:cubicBezTo>
                  <a:lnTo>
                    <a:pt x="18976" y="37951"/>
                  </a:lnTo>
                  <a:cubicBezTo>
                    <a:pt x="8495" y="37951"/>
                    <a:pt x="0" y="29456"/>
                    <a:pt x="0" y="18976"/>
                  </a:cubicBezTo>
                  <a:cubicBezTo>
                    <a:pt x="0" y="8495"/>
                    <a:pt x="8495" y="0"/>
                    <a:pt x="18976" y="0"/>
                  </a:cubicBezTo>
                  <a:close/>
                </a:path>
              </a:pathLst>
            </a:custGeom>
            <a:solidFill>
              <a:schemeClr val="bg1"/>
            </a:solidFill>
            <a:ln w="949" cap="flat">
              <a:noFill/>
              <a:prstDash val="solid"/>
              <a:miter/>
            </a:ln>
          </p:spPr>
          <p:txBody>
            <a:bodyPr rtlCol="0" anchor="ctr"/>
            <a:lstStyle/>
            <a:p>
              <a:endParaRPr lang="en-ID"/>
            </a:p>
          </p:txBody>
        </p:sp>
      </p:grpSp>
      <p:sp>
        <p:nvSpPr>
          <p:cNvPr id="44" name="Grand Title">
            <a:extLst>
              <a:ext uri="{FF2B5EF4-FFF2-40B4-BE49-F238E27FC236}">
                <a16:creationId xmlns:a16="http://schemas.microsoft.com/office/drawing/2014/main" id="{EC5ABCFC-36C8-46D5-B7E2-222E720499AB}"/>
              </a:ext>
            </a:extLst>
          </p:cNvPr>
          <p:cNvSpPr txBox="1"/>
          <p:nvPr/>
        </p:nvSpPr>
        <p:spPr>
          <a:xfrm>
            <a:off x="664558" y="693220"/>
            <a:ext cx="2423099" cy="615553"/>
          </a:xfrm>
          <a:prstGeom prst="rect">
            <a:avLst/>
          </a:prstGeom>
          <a:noFill/>
        </p:spPr>
        <p:txBody>
          <a:bodyPr wrap="none" lIns="0" tIns="0" rIns="0" bIns="0" rtlCol="0" anchor="t" anchorCtr="0">
            <a:sp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Structure</a:t>
            </a:r>
          </a:p>
        </p:txBody>
      </p:sp>
      <p:grpSp>
        <p:nvGrpSpPr>
          <p:cNvPr id="45" name="Group 44">
            <a:extLst>
              <a:ext uri="{FF2B5EF4-FFF2-40B4-BE49-F238E27FC236}">
                <a16:creationId xmlns:a16="http://schemas.microsoft.com/office/drawing/2014/main" id="{BDE20CD7-3F82-4EE1-877E-3A3B7B560C0C}"/>
              </a:ext>
            </a:extLst>
          </p:cNvPr>
          <p:cNvGrpSpPr/>
          <p:nvPr/>
        </p:nvGrpSpPr>
        <p:grpSpPr>
          <a:xfrm>
            <a:off x="664558" y="3525683"/>
            <a:ext cx="6839730" cy="793312"/>
            <a:chOff x="1759984" y="1904579"/>
            <a:chExt cx="6839730" cy="793312"/>
          </a:xfrm>
        </p:grpSpPr>
        <p:sp>
          <p:nvSpPr>
            <p:cNvPr id="46" name="Justify Text Body">
              <a:extLst>
                <a:ext uri="{FF2B5EF4-FFF2-40B4-BE49-F238E27FC236}">
                  <a16:creationId xmlns:a16="http://schemas.microsoft.com/office/drawing/2014/main" id="{22422E3D-21B4-4069-9BC0-9817D9EAE7B6}"/>
                </a:ext>
              </a:extLst>
            </p:cNvPr>
            <p:cNvSpPr txBox="1"/>
            <p:nvPr/>
          </p:nvSpPr>
          <p:spPr>
            <a:xfrm>
              <a:off x="2771360" y="1937237"/>
              <a:ext cx="5828354" cy="654025"/>
            </a:xfrm>
            <a:prstGeom prst="rect">
              <a:avLst/>
            </a:prstGeom>
            <a:noFill/>
          </p:spPr>
          <p:txBody>
            <a:bodyPr wrap="square" lIns="0" tIns="0" rIns="0" bIns="0" rtlCol="0">
              <a:spAutoFit/>
            </a:bodyPr>
            <a:lstStyle/>
            <a:p>
              <a:pPr>
                <a:lnSpc>
                  <a:spcPct val="150000"/>
                </a:lnSpc>
              </a:pPr>
              <a:r>
                <a:rPr lang="en-US" sz="1500" dirty="0"/>
                <a:t>The Owning company engages with SHM in a hotel management agreement for managing the property for a management fee.</a:t>
              </a:r>
            </a:p>
          </p:txBody>
        </p:sp>
        <p:sp>
          <p:nvSpPr>
            <p:cNvPr id="47" name="Oval 46">
              <a:extLst>
                <a:ext uri="{FF2B5EF4-FFF2-40B4-BE49-F238E27FC236}">
                  <a16:creationId xmlns:a16="http://schemas.microsoft.com/office/drawing/2014/main" id="{5071605D-1748-46AB-B17A-1EFD8A892FEB}"/>
                </a:ext>
              </a:extLst>
            </p:cNvPr>
            <p:cNvSpPr/>
            <p:nvPr/>
          </p:nvSpPr>
          <p:spPr>
            <a:xfrm>
              <a:off x="1759984" y="1904579"/>
              <a:ext cx="793314" cy="7933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8" name="Icon 19">
              <a:extLst>
                <a:ext uri="{FF2B5EF4-FFF2-40B4-BE49-F238E27FC236}">
                  <a16:creationId xmlns:a16="http://schemas.microsoft.com/office/drawing/2014/main" id="{CC743ECA-B98C-412D-A487-56D6FD7CEAC5}"/>
                </a:ext>
              </a:extLst>
            </p:cNvPr>
            <p:cNvSpPr/>
            <p:nvPr/>
          </p:nvSpPr>
          <p:spPr>
            <a:xfrm>
              <a:off x="1978047" y="2122641"/>
              <a:ext cx="357188" cy="357188"/>
            </a:xfrm>
            <a:custGeom>
              <a:avLst/>
              <a:gdLst>
                <a:gd name="connsiteX0" fmla="*/ 351192 w 485775"/>
                <a:gd name="connsiteY0" fmla="*/ 276903 h 485775"/>
                <a:gd name="connsiteX1" fmla="*/ 361725 w 485775"/>
                <a:gd name="connsiteY1" fmla="*/ 293897 h 485775"/>
                <a:gd name="connsiteX2" fmla="*/ 361725 w 485775"/>
                <a:gd name="connsiteY2" fmla="*/ 379288 h 485775"/>
                <a:gd name="connsiteX3" fmla="*/ 342750 w 485775"/>
                <a:gd name="connsiteY3" fmla="*/ 398263 h 485775"/>
                <a:gd name="connsiteX4" fmla="*/ 323775 w 485775"/>
                <a:gd name="connsiteY4" fmla="*/ 379289 h 485775"/>
                <a:gd name="connsiteX5" fmla="*/ 323775 w 485775"/>
                <a:gd name="connsiteY5" fmla="*/ 332097 h 485775"/>
                <a:gd name="connsiteX6" fmla="*/ 297268 w 485775"/>
                <a:gd name="connsiteY6" fmla="*/ 328381 h 485775"/>
                <a:gd name="connsiteX7" fmla="*/ 300925 w 485775"/>
                <a:gd name="connsiteY7" fmla="*/ 301795 h 485775"/>
                <a:gd name="connsiteX8" fmla="*/ 331286 w 485775"/>
                <a:gd name="connsiteY8" fmla="*/ 278777 h 485775"/>
                <a:gd name="connsiteX9" fmla="*/ 351192 w 485775"/>
                <a:gd name="connsiteY9" fmla="*/ 276903 h 485775"/>
                <a:gd name="connsiteX10" fmla="*/ 18976 w 485775"/>
                <a:gd name="connsiteY10" fmla="*/ 0 h 485775"/>
                <a:gd name="connsiteX11" fmla="*/ 217153 w 485775"/>
                <a:gd name="connsiteY11" fmla="*/ 0 h 485775"/>
                <a:gd name="connsiteX12" fmla="*/ 310405 w 485775"/>
                <a:gd name="connsiteY12" fmla="*/ 20607 h 485775"/>
                <a:gd name="connsiteX13" fmla="*/ 417912 w 485775"/>
                <a:gd name="connsiteY13" fmla="*/ 70562 h 485775"/>
                <a:gd name="connsiteX14" fmla="*/ 421888 w 485775"/>
                <a:gd name="connsiteY14" fmla="*/ 73048 h 485775"/>
                <a:gd name="connsiteX15" fmla="*/ 447131 w 485775"/>
                <a:gd name="connsiteY15" fmla="*/ 111621 h 485775"/>
                <a:gd name="connsiteX16" fmla="*/ 447517 w 485775"/>
                <a:gd name="connsiteY16" fmla="*/ 113304 h 485775"/>
                <a:gd name="connsiteX17" fmla="*/ 483571 w 485775"/>
                <a:gd name="connsiteY17" fmla="*/ 311599 h 485775"/>
                <a:gd name="connsiteX18" fmla="*/ 483830 w 485775"/>
                <a:gd name="connsiteY18" fmla="*/ 313835 h 485775"/>
                <a:gd name="connsiteX19" fmla="*/ 485775 w 485775"/>
                <a:gd name="connsiteY19" fmla="*/ 337765 h 485775"/>
                <a:gd name="connsiteX20" fmla="*/ 478564 w 485775"/>
                <a:gd name="connsiteY20" fmla="*/ 383512 h 485775"/>
                <a:gd name="connsiteX21" fmla="*/ 460519 w 485775"/>
                <a:gd name="connsiteY21" fmla="*/ 396632 h 485775"/>
                <a:gd name="connsiteX22" fmla="*/ 454655 w 485775"/>
                <a:gd name="connsiteY22" fmla="*/ 395700 h 485775"/>
                <a:gd name="connsiteX23" fmla="*/ 442468 w 485775"/>
                <a:gd name="connsiteY23" fmla="*/ 371792 h 485775"/>
                <a:gd name="connsiteX24" fmla="*/ 447824 w 485775"/>
                <a:gd name="connsiteY24" fmla="*/ 337765 h 485775"/>
                <a:gd name="connsiteX25" fmla="*/ 337765 w 485775"/>
                <a:gd name="connsiteY25" fmla="*/ 227707 h 485775"/>
                <a:gd name="connsiteX26" fmla="*/ 246882 w 485775"/>
                <a:gd name="connsiteY26" fmla="*/ 275688 h 485775"/>
                <a:gd name="connsiteX27" fmla="*/ 257119 w 485775"/>
                <a:gd name="connsiteY27" fmla="*/ 347253 h 485775"/>
                <a:gd name="connsiteX28" fmla="*/ 239790 w 485775"/>
                <a:gd name="connsiteY28" fmla="*/ 387959 h 485775"/>
                <a:gd name="connsiteX29" fmla="*/ 337765 w 485775"/>
                <a:gd name="connsiteY29" fmla="*/ 447824 h 485775"/>
                <a:gd name="connsiteX30" fmla="*/ 390522 w 485775"/>
                <a:gd name="connsiteY30" fmla="*/ 434382 h 485775"/>
                <a:gd name="connsiteX31" fmla="*/ 416278 w 485775"/>
                <a:gd name="connsiteY31" fmla="*/ 441916 h 485775"/>
                <a:gd name="connsiteX32" fmla="*/ 408745 w 485775"/>
                <a:gd name="connsiteY32" fmla="*/ 467672 h 485775"/>
                <a:gd name="connsiteX33" fmla="*/ 337765 w 485775"/>
                <a:gd name="connsiteY33" fmla="*/ 485775 h 485775"/>
                <a:gd name="connsiteX34" fmla="*/ 205328 w 485775"/>
                <a:gd name="connsiteY34" fmla="*/ 403905 h 485775"/>
                <a:gd name="connsiteX35" fmla="*/ 199718 w 485775"/>
                <a:gd name="connsiteY35" fmla="*/ 404180 h 485775"/>
                <a:gd name="connsiteX36" fmla="*/ 151133 w 485775"/>
                <a:gd name="connsiteY36" fmla="*/ 376930 h 485775"/>
                <a:gd name="connsiteX37" fmla="*/ 150242 w 485775"/>
                <a:gd name="connsiteY37" fmla="*/ 375298 h 485775"/>
                <a:gd name="connsiteX38" fmla="*/ 69121 w 485775"/>
                <a:gd name="connsiteY38" fmla="*/ 207787 h 485775"/>
                <a:gd name="connsiteX39" fmla="*/ 56927 w 485775"/>
                <a:gd name="connsiteY39" fmla="*/ 202090 h 485775"/>
                <a:gd name="connsiteX40" fmla="*/ 18976 w 485775"/>
                <a:gd name="connsiteY40" fmla="*/ 202090 h 485775"/>
                <a:gd name="connsiteX41" fmla="*/ 0 w 485775"/>
                <a:gd name="connsiteY41" fmla="*/ 183114 h 485775"/>
                <a:gd name="connsiteX42" fmla="*/ 18976 w 485775"/>
                <a:gd name="connsiteY42" fmla="*/ 164139 h 485775"/>
                <a:gd name="connsiteX43" fmla="*/ 56927 w 485775"/>
                <a:gd name="connsiteY43" fmla="*/ 164139 h 485775"/>
                <a:gd name="connsiteX44" fmla="*/ 100859 w 485775"/>
                <a:gd name="connsiteY44" fmla="*/ 186849 h 485775"/>
                <a:gd name="connsiteX45" fmla="*/ 102457 w 485775"/>
                <a:gd name="connsiteY45" fmla="*/ 189552 h 485775"/>
                <a:gd name="connsiteX46" fmla="*/ 183925 w 485775"/>
                <a:gd name="connsiteY46" fmla="*/ 357781 h 485775"/>
                <a:gd name="connsiteX47" fmla="*/ 199718 w 485775"/>
                <a:gd name="connsiteY47" fmla="*/ 366230 h 485775"/>
                <a:gd name="connsiteX48" fmla="*/ 219168 w 485775"/>
                <a:gd name="connsiteY48" fmla="*/ 347254 h 485775"/>
                <a:gd name="connsiteX49" fmla="*/ 191180 w 485775"/>
                <a:gd name="connsiteY49" fmla="*/ 193979 h 485775"/>
                <a:gd name="connsiteX50" fmla="*/ 193519 w 485775"/>
                <a:gd name="connsiteY50" fmla="*/ 179811 h 485775"/>
                <a:gd name="connsiteX51" fmla="*/ 257793 w 485775"/>
                <a:gd name="connsiteY51" fmla="*/ 128465 h 485775"/>
                <a:gd name="connsiteX52" fmla="*/ 282379 w 485775"/>
                <a:gd name="connsiteY52" fmla="*/ 139219 h 485775"/>
                <a:gd name="connsiteX53" fmla="*/ 271625 w 485775"/>
                <a:gd name="connsiteY53" fmla="*/ 163805 h 485775"/>
                <a:gd name="connsiteX54" fmla="*/ 230096 w 485775"/>
                <a:gd name="connsiteY54" fmla="*/ 194040 h 485775"/>
                <a:gd name="connsiteX55" fmla="*/ 237569 w 485775"/>
                <a:gd name="connsiteY55" fmla="*/ 228778 h 485775"/>
                <a:gd name="connsiteX56" fmla="*/ 336871 w 485775"/>
                <a:gd name="connsiteY56" fmla="*/ 189770 h 485775"/>
                <a:gd name="connsiteX57" fmla="*/ 332874 w 485775"/>
                <a:gd name="connsiteY57" fmla="*/ 170547 h 485775"/>
                <a:gd name="connsiteX58" fmla="*/ 345046 w 485775"/>
                <a:gd name="connsiteY58" fmla="*/ 147085 h 485775"/>
                <a:gd name="connsiteX59" fmla="*/ 369049 w 485775"/>
                <a:gd name="connsiteY59" fmla="*/ 159087 h 485775"/>
                <a:gd name="connsiteX60" fmla="*/ 376574 w 485775"/>
                <a:gd name="connsiteY60" fmla="*/ 194929 h 485775"/>
                <a:gd name="connsiteX61" fmla="*/ 428510 w 485775"/>
                <a:gd name="connsiteY61" fmla="*/ 220920 h 485775"/>
                <a:gd name="connsiteX62" fmla="*/ 410347 w 485775"/>
                <a:gd name="connsiteY62" fmla="*/ 121029 h 485775"/>
                <a:gd name="connsiteX63" fmla="*/ 399557 w 485775"/>
                <a:gd name="connsiteY63" fmla="*/ 103882 h 485775"/>
                <a:gd name="connsiteX64" fmla="*/ 294414 w 485775"/>
                <a:gd name="connsiteY64" fmla="*/ 55024 h 485775"/>
                <a:gd name="connsiteX65" fmla="*/ 217153 w 485775"/>
                <a:gd name="connsiteY65" fmla="*/ 37951 h 485775"/>
                <a:gd name="connsiteX66" fmla="*/ 18976 w 485775"/>
                <a:gd name="connsiteY66" fmla="*/ 37951 h 485775"/>
                <a:gd name="connsiteX67" fmla="*/ 0 w 485775"/>
                <a:gd name="connsiteY67" fmla="*/ 18976 h 485775"/>
                <a:gd name="connsiteX68" fmla="*/ 18976 w 485775"/>
                <a:gd name="connsiteY68"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5775" h="485775">
                  <a:moveTo>
                    <a:pt x="351192" y="276903"/>
                  </a:moveTo>
                  <a:cubicBezTo>
                    <a:pt x="357645" y="280109"/>
                    <a:pt x="361725" y="286692"/>
                    <a:pt x="361725" y="293897"/>
                  </a:cubicBezTo>
                  <a:lnTo>
                    <a:pt x="361725" y="379288"/>
                  </a:lnTo>
                  <a:cubicBezTo>
                    <a:pt x="361725" y="389768"/>
                    <a:pt x="353230" y="398263"/>
                    <a:pt x="342750" y="398263"/>
                  </a:cubicBezTo>
                  <a:cubicBezTo>
                    <a:pt x="332269" y="398263"/>
                    <a:pt x="323774" y="389768"/>
                    <a:pt x="323775" y="379289"/>
                  </a:cubicBezTo>
                  <a:lnTo>
                    <a:pt x="323775" y="332097"/>
                  </a:lnTo>
                  <a:cubicBezTo>
                    <a:pt x="315427" y="338360"/>
                    <a:pt x="303579" y="336704"/>
                    <a:pt x="297268" y="328381"/>
                  </a:cubicBezTo>
                  <a:cubicBezTo>
                    <a:pt x="290936" y="320030"/>
                    <a:pt x="292573" y="308126"/>
                    <a:pt x="300925" y="301795"/>
                  </a:cubicBezTo>
                  <a:lnTo>
                    <a:pt x="331286" y="278777"/>
                  </a:lnTo>
                  <a:cubicBezTo>
                    <a:pt x="337028" y="274425"/>
                    <a:pt x="344739" y="273700"/>
                    <a:pt x="351192" y="276903"/>
                  </a:cubicBezTo>
                  <a:close/>
                  <a:moveTo>
                    <a:pt x="18976" y="0"/>
                  </a:moveTo>
                  <a:lnTo>
                    <a:pt x="217153" y="0"/>
                  </a:lnTo>
                  <a:cubicBezTo>
                    <a:pt x="249145" y="0"/>
                    <a:pt x="281392" y="7126"/>
                    <a:pt x="310405" y="20607"/>
                  </a:cubicBezTo>
                  <a:lnTo>
                    <a:pt x="417912" y="70562"/>
                  </a:lnTo>
                  <a:cubicBezTo>
                    <a:pt x="419335" y="71223"/>
                    <a:pt x="420671" y="72058"/>
                    <a:pt x="421888" y="73048"/>
                  </a:cubicBezTo>
                  <a:cubicBezTo>
                    <a:pt x="434166" y="83034"/>
                    <a:pt x="442895" y="96372"/>
                    <a:pt x="447131" y="111621"/>
                  </a:cubicBezTo>
                  <a:cubicBezTo>
                    <a:pt x="447286" y="112176"/>
                    <a:pt x="447414" y="112738"/>
                    <a:pt x="447517" y="113304"/>
                  </a:cubicBezTo>
                  <a:lnTo>
                    <a:pt x="483571" y="311599"/>
                  </a:lnTo>
                  <a:cubicBezTo>
                    <a:pt x="483708" y="312349"/>
                    <a:pt x="483784" y="313093"/>
                    <a:pt x="483830" y="313835"/>
                  </a:cubicBezTo>
                  <a:cubicBezTo>
                    <a:pt x="485103" y="321629"/>
                    <a:pt x="485775" y="329619"/>
                    <a:pt x="485775" y="337765"/>
                  </a:cubicBezTo>
                  <a:cubicBezTo>
                    <a:pt x="485775" y="353386"/>
                    <a:pt x="483349" y="368778"/>
                    <a:pt x="478564" y="383512"/>
                  </a:cubicBezTo>
                  <a:cubicBezTo>
                    <a:pt x="475960" y="391532"/>
                    <a:pt x="468520" y="396632"/>
                    <a:pt x="460519" y="396632"/>
                  </a:cubicBezTo>
                  <a:cubicBezTo>
                    <a:pt x="458577" y="396632"/>
                    <a:pt x="456603" y="396332"/>
                    <a:pt x="454655" y="395700"/>
                  </a:cubicBezTo>
                  <a:cubicBezTo>
                    <a:pt x="444688" y="392463"/>
                    <a:pt x="439232" y="381759"/>
                    <a:pt x="442468" y="371792"/>
                  </a:cubicBezTo>
                  <a:cubicBezTo>
                    <a:pt x="446022" y="360847"/>
                    <a:pt x="447824" y="349400"/>
                    <a:pt x="447824" y="337765"/>
                  </a:cubicBezTo>
                  <a:cubicBezTo>
                    <a:pt x="447824" y="277079"/>
                    <a:pt x="398452" y="227707"/>
                    <a:pt x="337765" y="227707"/>
                  </a:cubicBezTo>
                  <a:cubicBezTo>
                    <a:pt x="301234" y="227707"/>
                    <a:pt x="267464" y="245596"/>
                    <a:pt x="246882" y="275688"/>
                  </a:cubicBezTo>
                  <a:cubicBezTo>
                    <a:pt x="252612" y="306261"/>
                    <a:pt x="257119" y="334569"/>
                    <a:pt x="257119" y="347253"/>
                  </a:cubicBezTo>
                  <a:cubicBezTo>
                    <a:pt x="257119" y="363193"/>
                    <a:pt x="250471" y="377614"/>
                    <a:pt x="239790" y="387959"/>
                  </a:cubicBezTo>
                  <a:cubicBezTo>
                    <a:pt x="258529" y="424599"/>
                    <a:pt x="296070" y="447824"/>
                    <a:pt x="337765" y="447824"/>
                  </a:cubicBezTo>
                  <a:cubicBezTo>
                    <a:pt x="356215" y="447824"/>
                    <a:pt x="374459" y="443177"/>
                    <a:pt x="390522" y="434382"/>
                  </a:cubicBezTo>
                  <a:cubicBezTo>
                    <a:pt x="399715" y="429350"/>
                    <a:pt x="411247" y="432723"/>
                    <a:pt x="416278" y="441916"/>
                  </a:cubicBezTo>
                  <a:cubicBezTo>
                    <a:pt x="421309" y="451109"/>
                    <a:pt x="417937" y="462641"/>
                    <a:pt x="408745" y="467672"/>
                  </a:cubicBezTo>
                  <a:cubicBezTo>
                    <a:pt x="387111" y="479515"/>
                    <a:pt x="362566" y="485775"/>
                    <a:pt x="337765" y="485775"/>
                  </a:cubicBezTo>
                  <a:cubicBezTo>
                    <a:pt x="281180" y="485775"/>
                    <a:pt x="230284" y="453966"/>
                    <a:pt x="205328" y="403905"/>
                  </a:cubicBezTo>
                  <a:cubicBezTo>
                    <a:pt x="203482" y="404083"/>
                    <a:pt x="201612" y="404180"/>
                    <a:pt x="199718" y="404180"/>
                  </a:cubicBezTo>
                  <a:cubicBezTo>
                    <a:pt x="179733" y="404180"/>
                    <a:pt x="161570" y="393994"/>
                    <a:pt x="151133" y="376930"/>
                  </a:cubicBezTo>
                  <a:cubicBezTo>
                    <a:pt x="150809" y="376401"/>
                    <a:pt x="150512" y="375857"/>
                    <a:pt x="150242" y="375298"/>
                  </a:cubicBezTo>
                  <a:lnTo>
                    <a:pt x="69121" y="207787"/>
                  </a:lnTo>
                  <a:cubicBezTo>
                    <a:pt x="66118" y="204199"/>
                    <a:pt x="61647" y="202090"/>
                    <a:pt x="56927" y="202090"/>
                  </a:cubicBezTo>
                  <a:lnTo>
                    <a:pt x="18976" y="202090"/>
                  </a:lnTo>
                  <a:cubicBezTo>
                    <a:pt x="8495" y="202090"/>
                    <a:pt x="0" y="193595"/>
                    <a:pt x="0" y="183114"/>
                  </a:cubicBezTo>
                  <a:cubicBezTo>
                    <a:pt x="0" y="172634"/>
                    <a:pt x="8495" y="164139"/>
                    <a:pt x="18976" y="164139"/>
                  </a:cubicBezTo>
                  <a:lnTo>
                    <a:pt x="56927" y="164139"/>
                  </a:lnTo>
                  <a:cubicBezTo>
                    <a:pt x="74357" y="164139"/>
                    <a:pt x="90780" y="172629"/>
                    <a:pt x="100859" y="186849"/>
                  </a:cubicBezTo>
                  <a:cubicBezTo>
                    <a:pt x="101465" y="187704"/>
                    <a:pt x="101999" y="188608"/>
                    <a:pt x="102457" y="189552"/>
                  </a:cubicBezTo>
                  <a:lnTo>
                    <a:pt x="183925" y="357781"/>
                  </a:lnTo>
                  <a:cubicBezTo>
                    <a:pt x="187465" y="363086"/>
                    <a:pt x="193313" y="366230"/>
                    <a:pt x="199718" y="366230"/>
                  </a:cubicBezTo>
                  <a:cubicBezTo>
                    <a:pt x="210261" y="366230"/>
                    <a:pt x="219168" y="357540"/>
                    <a:pt x="219168" y="347254"/>
                  </a:cubicBezTo>
                  <a:cubicBezTo>
                    <a:pt x="219168" y="329718"/>
                    <a:pt x="204392" y="251869"/>
                    <a:pt x="191180" y="193979"/>
                  </a:cubicBezTo>
                  <a:cubicBezTo>
                    <a:pt x="190074" y="189133"/>
                    <a:pt x="190913" y="184045"/>
                    <a:pt x="193519" y="179811"/>
                  </a:cubicBezTo>
                  <a:cubicBezTo>
                    <a:pt x="194386" y="178403"/>
                    <a:pt x="215240" y="145120"/>
                    <a:pt x="257793" y="128465"/>
                  </a:cubicBezTo>
                  <a:cubicBezTo>
                    <a:pt x="267554" y="124643"/>
                    <a:pt x="278560" y="129460"/>
                    <a:pt x="282379" y="139219"/>
                  </a:cubicBezTo>
                  <a:cubicBezTo>
                    <a:pt x="286198" y="148978"/>
                    <a:pt x="281384" y="159986"/>
                    <a:pt x="271625" y="163805"/>
                  </a:cubicBezTo>
                  <a:cubicBezTo>
                    <a:pt x="250415" y="172107"/>
                    <a:pt x="236568" y="186209"/>
                    <a:pt x="230096" y="194040"/>
                  </a:cubicBezTo>
                  <a:cubicBezTo>
                    <a:pt x="232318" y="204012"/>
                    <a:pt x="234900" y="215963"/>
                    <a:pt x="237569" y="228778"/>
                  </a:cubicBezTo>
                  <a:cubicBezTo>
                    <a:pt x="264339" y="204110"/>
                    <a:pt x="299506" y="189992"/>
                    <a:pt x="336871" y="189770"/>
                  </a:cubicBezTo>
                  <a:cubicBezTo>
                    <a:pt x="335006" y="180428"/>
                    <a:pt x="333389" y="172573"/>
                    <a:pt x="332874" y="170547"/>
                  </a:cubicBezTo>
                  <a:cubicBezTo>
                    <a:pt x="329928" y="160759"/>
                    <a:pt x="335285" y="150340"/>
                    <a:pt x="345046" y="147085"/>
                  </a:cubicBezTo>
                  <a:cubicBezTo>
                    <a:pt x="354991" y="143772"/>
                    <a:pt x="365735" y="149143"/>
                    <a:pt x="369049" y="159087"/>
                  </a:cubicBezTo>
                  <a:cubicBezTo>
                    <a:pt x="369436" y="160246"/>
                    <a:pt x="370325" y="162918"/>
                    <a:pt x="376574" y="194929"/>
                  </a:cubicBezTo>
                  <a:cubicBezTo>
                    <a:pt x="395693" y="200129"/>
                    <a:pt x="413284" y="209069"/>
                    <a:pt x="428510" y="220920"/>
                  </a:cubicBezTo>
                  <a:lnTo>
                    <a:pt x="410347" y="121029"/>
                  </a:lnTo>
                  <a:cubicBezTo>
                    <a:pt x="408360" y="114399"/>
                    <a:pt x="404657" y="108519"/>
                    <a:pt x="399557" y="103882"/>
                  </a:cubicBezTo>
                  <a:lnTo>
                    <a:pt x="294414" y="55024"/>
                  </a:lnTo>
                  <a:cubicBezTo>
                    <a:pt x="270376" y="43855"/>
                    <a:pt x="243659" y="37951"/>
                    <a:pt x="217153" y="37951"/>
                  </a:cubicBezTo>
                  <a:lnTo>
                    <a:pt x="18976" y="37951"/>
                  </a:lnTo>
                  <a:cubicBezTo>
                    <a:pt x="8495" y="37951"/>
                    <a:pt x="0" y="29456"/>
                    <a:pt x="0" y="18976"/>
                  </a:cubicBezTo>
                  <a:cubicBezTo>
                    <a:pt x="0" y="8495"/>
                    <a:pt x="8495" y="0"/>
                    <a:pt x="18976" y="0"/>
                  </a:cubicBezTo>
                  <a:close/>
                </a:path>
              </a:pathLst>
            </a:custGeom>
            <a:solidFill>
              <a:schemeClr val="bg1"/>
            </a:solidFill>
            <a:ln w="949" cap="flat">
              <a:noFill/>
              <a:prstDash val="solid"/>
              <a:miter/>
            </a:ln>
          </p:spPr>
          <p:txBody>
            <a:bodyPr rtlCol="0" anchor="ctr"/>
            <a:lstStyle/>
            <a:p>
              <a:endParaRPr lang="en-ID"/>
            </a:p>
          </p:txBody>
        </p:sp>
      </p:grpSp>
      <p:grpSp>
        <p:nvGrpSpPr>
          <p:cNvPr id="49" name="Group 48">
            <a:extLst>
              <a:ext uri="{FF2B5EF4-FFF2-40B4-BE49-F238E27FC236}">
                <a16:creationId xmlns:a16="http://schemas.microsoft.com/office/drawing/2014/main" id="{FF8CBBE2-BABC-4A67-8A2E-534D5EFDFAE7}"/>
              </a:ext>
            </a:extLst>
          </p:cNvPr>
          <p:cNvGrpSpPr/>
          <p:nvPr/>
        </p:nvGrpSpPr>
        <p:grpSpPr>
          <a:xfrm>
            <a:off x="664558" y="4454707"/>
            <a:ext cx="6988100" cy="1000274"/>
            <a:chOff x="1759984" y="1893693"/>
            <a:chExt cx="6988100" cy="1000274"/>
          </a:xfrm>
        </p:grpSpPr>
        <p:sp>
          <p:nvSpPr>
            <p:cNvPr id="50" name="Justify Text Body">
              <a:extLst>
                <a:ext uri="{FF2B5EF4-FFF2-40B4-BE49-F238E27FC236}">
                  <a16:creationId xmlns:a16="http://schemas.microsoft.com/office/drawing/2014/main" id="{11CDD9DA-5B10-4BE9-A01E-152BEDA87CC0}"/>
                </a:ext>
              </a:extLst>
            </p:cNvPr>
            <p:cNvSpPr txBox="1"/>
            <p:nvPr/>
          </p:nvSpPr>
          <p:spPr>
            <a:xfrm>
              <a:off x="2771360" y="1893693"/>
              <a:ext cx="5976724" cy="1000274"/>
            </a:xfrm>
            <a:prstGeom prst="rect">
              <a:avLst/>
            </a:prstGeom>
            <a:noFill/>
          </p:spPr>
          <p:txBody>
            <a:bodyPr wrap="square" lIns="0" tIns="0" rIns="0" bIns="0" rtlCol="0">
              <a:spAutoFit/>
            </a:bodyPr>
            <a:lstStyle/>
            <a:p>
              <a:pPr>
                <a:lnSpc>
                  <a:spcPct val="150000"/>
                </a:lnSpc>
              </a:pPr>
              <a:r>
                <a:rPr lang="en-US" sz="1500" dirty="0"/>
                <a:t>The Owning company employs the team and all employees by contract and the team is consequently managed by SHM, with the General Manager jointly appointed by the owning company and SHM.</a:t>
              </a:r>
            </a:p>
          </p:txBody>
        </p:sp>
        <p:sp>
          <p:nvSpPr>
            <p:cNvPr id="51" name="Oval 50">
              <a:extLst>
                <a:ext uri="{FF2B5EF4-FFF2-40B4-BE49-F238E27FC236}">
                  <a16:creationId xmlns:a16="http://schemas.microsoft.com/office/drawing/2014/main" id="{E1DBA781-0D8A-4527-B606-513CF3786299}"/>
                </a:ext>
              </a:extLst>
            </p:cNvPr>
            <p:cNvSpPr/>
            <p:nvPr/>
          </p:nvSpPr>
          <p:spPr>
            <a:xfrm>
              <a:off x="1759984" y="1904579"/>
              <a:ext cx="793314" cy="7933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2" name="Icon 19">
              <a:extLst>
                <a:ext uri="{FF2B5EF4-FFF2-40B4-BE49-F238E27FC236}">
                  <a16:creationId xmlns:a16="http://schemas.microsoft.com/office/drawing/2014/main" id="{B917FC16-E312-4FB9-913E-E7DD35F10623}"/>
                </a:ext>
              </a:extLst>
            </p:cNvPr>
            <p:cNvSpPr/>
            <p:nvPr/>
          </p:nvSpPr>
          <p:spPr>
            <a:xfrm>
              <a:off x="1978047" y="2122641"/>
              <a:ext cx="357188" cy="357188"/>
            </a:xfrm>
            <a:custGeom>
              <a:avLst/>
              <a:gdLst>
                <a:gd name="connsiteX0" fmla="*/ 351192 w 485775"/>
                <a:gd name="connsiteY0" fmla="*/ 276903 h 485775"/>
                <a:gd name="connsiteX1" fmla="*/ 361725 w 485775"/>
                <a:gd name="connsiteY1" fmla="*/ 293897 h 485775"/>
                <a:gd name="connsiteX2" fmla="*/ 361725 w 485775"/>
                <a:gd name="connsiteY2" fmla="*/ 379288 h 485775"/>
                <a:gd name="connsiteX3" fmla="*/ 342750 w 485775"/>
                <a:gd name="connsiteY3" fmla="*/ 398263 h 485775"/>
                <a:gd name="connsiteX4" fmla="*/ 323775 w 485775"/>
                <a:gd name="connsiteY4" fmla="*/ 379289 h 485775"/>
                <a:gd name="connsiteX5" fmla="*/ 323775 w 485775"/>
                <a:gd name="connsiteY5" fmla="*/ 332097 h 485775"/>
                <a:gd name="connsiteX6" fmla="*/ 297268 w 485775"/>
                <a:gd name="connsiteY6" fmla="*/ 328381 h 485775"/>
                <a:gd name="connsiteX7" fmla="*/ 300925 w 485775"/>
                <a:gd name="connsiteY7" fmla="*/ 301795 h 485775"/>
                <a:gd name="connsiteX8" fmla="*/ 331286 w 485775"/>
                <a:gd name="connsiteY8" fmla="*/ 278777 h 485775"/>
                <a:gd name="connsiteX9" fmla="*/ 351192 w 485775"/>
                <a:gd name="connsiteY9" fmla="*/ 276903 h 485775"/>
                <a:gd name="connsiteX10" fmla="*/ 18976 w 485775"/>
                <a:gd name="connsiteY10" fmla="*/ 0 h 485775"/>
                <a:gd name="connsiteX11" fmla="*/ 217153 w 485775"/>
                <a:gd name="connsiteY11" fmla="*/ 0 h 485775"/>
                <a:gd name="connsiteX12" fmla="*/ 310405 w 485775"/>
                <a:gd name="connsiteY12" fmla="*/ 20607 h 485775"/>
                <a:gd name="connsiteX13" fmla="*/ 417912 w 485775"/>
                <a:gd name="connsiteY13" fmla="*/ 70562 h 485775"/>
                <a:gd name="connsiteX14" fmla="*/ 421888 w 485775"/>
                <a:gd name="connsiteY14" fmla="*/ 73048 h 485775"/>
                <a:gd name="connsiteX15" fmla="*/ 447131 w 485775"/>
                <a:gd name="connsiteY15" fmla="*/ 111621 h 485775"/>
                <a:gd name="connsiteX16" fmla="*/ 447517 w 485775"/>
                <a:gd name="connsiteY16" fmla="*/ 113304 h 485775"/>
                <a:gd name="connsiteX17" fmla="*/ 483571 w 485775"/>
                <a:gd name="connsiteY17" fmla="*/ 311599 h 485775"/>
                <a:gd name="connsiteX18" fmla="*/ 483830 w 485775"/>
                <a:gd name="connsiteY18" fmla="*/ 313835 h 485775"/>
                <a:gd name="connsiteX19" fmla="*/ 485775 w 485775"/>
                <a:gd name="connsiteY19" fmla="*/ 337765 h 485775"/>
                <a:gd name="connsiteX20" fmla="*/ 478564 w 485775"/>
                <a:gd name="connsiteY20" fmla="*/ 383512 h 485775"/>
                <a:gd name="connsiteX21" fmla="*/ 460519 w 485775"/>
                <a:gd name="connsiteY21" fmla="*/ 396632 h 485775"/>
                <a:gd name="connsiteX22" fmla="*/ 454655 w 485775"/>
                <a:gd name="connsiteY22" fmla="*/ 395700 h 485775"/>
                <a:gd name="connsiteX23" fmla="*/ 442468 w 485775"/>
                <a:gd name="connsiteY23" fmla="*/ 371792 h 485775"/>
                <a:gd name="connsiteX24" fmla="*/ 447824 w 485775"/>
                <a:gd name="connsiteY24" fmla="*/ 337765 h 485775"/>
                <a:gd name="connsiteX25" fmla="*/ 337765 w 485775"/>
                <a:gd name="connsiteY25" fmla="*/ 227707 h 485775"/>
                <a:gd name="connsiteX26" fmla="*/ 246882 w 485775"/>
                <a:gd name="connsiteY26" fmla="*/ 275688 h 485775"/>
                <a:gd name="connsiteX27" fmla="*/ 257119 w 485775"/>
                <a:gd name="connsiteY27" fmla="*/ 347253 h 485775"/>
                <a:gd name="connsiteX28" fmla="*/ 239790 w 485775"/>
                <a:gd name="connsiteY28" fmla="*/ 387959 h 485775"/>
                <a:gd name="connsiteX29" fmla="*/ 337765 w 485775"/>
                <a:gd name="connsiteY29" fmla="*/ 447824 h 485775"/>
                <a:gd name="connsiteX30" fmla="*/ 390522 w 485775"/>
                <a:gd name="connsiteY30" fmla="*/ 434382 h 485775"/>
                <a:gd name="connsiteX31" fmla="*/ 416278 w 485775"/>
                <a:gd name="connsiteY31" fmla="*/ 441916 h 485775"/>
                <a:gd name="connsiteX32" fmla="*/ 408745 w 485775"/>
                <a:gd name="connsiteY32" fmla="*/ 467672 h 485775"/>
                <a:gd name="connsiteX33" fmla="*/ 337765 w 485775"/>
                <a:gd name="connsiteY33" fmla="*/ 485775 h 485775"/>
                <a:gd name="connsiteX34" fmla="*/ 205328 w 485775"/>
                <a:gd name="connsiteY34" fmla="*/ 403905 h 485775"/>
                <a:gd name="connsiteX35" fmla="*/ 199718 w 485775"/>
                <a:gd name="connsiteY35" fmla="*/ 404180 h 485775"/>
                <a:gd name="connsiteX36" fmla="*/ 151133 w 485775"/>
                <a:gd name="connsiteY36" fmla="*/ 376930 h 485775"/>
                <a:gd name="connsiteX37" fmla="*/ 150242 w 485775"/>
                <a:gd name="connsiteY37" fmla="*/ 375298 h 485775"/>
                <a:gd name="connsiteX38" fmla="*/ 69121 w 485775"/>
                <a:gd name="connsiteY38" fmla="*/ 207787 h 485775"/>
                <a:gd name="connsiteX39" fmla="*/ 56927 w 485775"/>
                <a:gd name="connsiteY39" fmla="*/ 202090 h 485775"/>
                <a:gd name="connsiteX40" fmla="*/ 18976 w 485775"/>
                <a:gd name="connsiteY40" fmla="*/ 202090 h 485775"/>
                <a:gd name="connsiteX41" fmla="*/ 0 w 485775"/>
                <a:gd name="connsiteY41" fmla="*/ 183114 h 485775"/>
                <a:gd name="connsiteX42" fmla="*/ 18976 w 485775"/>
                <a:gd name="connsiteY42" fmla="*/ 164139 h 485775"/>
                <a:gd name="connsiteX43" fmla="*/ 56927 w 485775"/>
                <a:gd name="connsiteY43" fmla="*/ 164139 h 485775"/>
                <a:gd name="connsiteX44" fmla="*/ 100859 w 485775"/>
                <a:gd name="connsiteY44" fmla="*/ 186849 h 485775"/>
                <a:gd name="connsiteX45" fmla="*/ 102457 w 485775"/>
                <a:gd name="connsiteY45" fmla="*/ 189552 h 485775"/>
                <a:gd name="connsiteX46" fmla="*/ 183925 w 485775"/>
                <a:gd name="connsiteY46" fmla="*/ 357781 h 485775"/>
                <a:gd name="connsiteX47" fmla="*/ 199718 w 485775"/>
                <a:gd name="connsiteY47" fmla="*/ 366230 h 485775"/>
                <a:gd name="connsiteX48" fmla="*/ 219168 w 485775"/>
                <a:gd name="connsiteY48" fmla="*/ 347254 h 485775"/>
                <a:gd name="connsiteX49" fmla="*/ 191180 w 485775"/>
                <a:gd name="connsiteY49" fmla="*/ 193979 h 485775"/>
                <a:gd name="connsiteX50" fmla="*/ 193519 w 485775"/>
                <a:gd name="connsiteY50" fmla="*/ 179811 h 485775"/>
                <a:gd name="connsiteX51" fmla="*/ 257793 w 485775"/>
                <a:gd name="connsiteY51" fmla="*/ 128465 h 485775"/>
                <a:gd name="connsiteX52" fmla="*/ 282379 w 485775"/>
                <a:gd name="connsiteY52" fmla="*/ 139219 h 485775"/>
                <a:gd name="connsiteX53" fmla="*/ 271625 w 485775"/>
                <a:gd name="connsiteY53" fmla="*/ 163805 h 485775"/>
                <a:gd name="connsiteX54" fmla="*/ 230096 w 485775"/>
                <a:gd name="connsiteY54" fmla="*/ 194040 h 485775"/>
                <a:gd name="connsiteX55" fmla="*/ 237569 w 485775"/>
                <a:gd name="connsiteY55" fmla="*/ 228778 h 485775"/>
                <a:gd name="connsiteX56" fmla="*/ 336871 w 485775"/>
                <a:gd name="connsiteY56" fmla="*/ 189770 h 485775"/>
                <a:gd name="connsiteX57" fmla="*/ 332874 w 485775"/>
                <a:gd name="connsiteY57" fmla="*/ 170547 h 485775"/>
                <a:gd name="connsiteX58" fmla="*/ 345046 w 485775"/>
                <a:gd name="connsiteY58" fmla="*/ 147085 h 485775"/>
                <a:gd name="connsiteX59" fmla="*/ 369049 w 485775"/>
                <a:gd name="connsiteY59" fmla="*/ 159087 h 485775"/>
                <a:gd name="connsiteX60" fmla="*/ 376574 w 485775"/>
                <a:gd name="connsiteY60" fmla="*/ 194929 h 485775"/>
                <a:gd name="connsiteX61" fmla="*/ 428510 w 485775"/>
                <a:gd name="connsiteY61" fmla="*/ 220920 h 485775"/>
                <a:gd name="connsiteX62" fmla="*/ 410347 w 485775"/>
                <a:gd name="connsiteY62" fmla="*/ 121029 h 485775"/>
                <a:gd name="connsiteX63" fmla="*/ 399557 w 485775"/>
                <a:gd name="connsiteY63" fmla="*/ 103882 h 485775"/>
                <a:gd name="connsiteX64" fmla="*/ 294414 w 485775"/>
                <a:gd name="connsiteY64" fmla="*/ 55024 h 485775"/>
                <a:gd name="connsiteX65" fmla="*/ 217153 w 485775"/>
                <a:gd name="connsiteY65" fmla="*/ 37951 h 485775"/>
                <a:gd name="connsiteX66" fmla="*/ 18976 w 485775"/>
                <a:gd name="connsiteY66" fmla="*/ 37951 h 485775"/>
                <a:gd name="connsiteX67" fmla="*/ 0 w 485775"/>
                <a:gd name="connsiteY67" fmla="*/ 18976 h 485775"/>
                <a:gd name="connsiteX68" fmla="*/ 18976 w 485775"/>
                <a:gd name="connsiteY68"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5775" h="485775">
                  <a:moveTo>
                    <a:pt x="351192" y="276903"/>
                  </a:moveTo>
                  <a:cubicBezTo>
                    <a:pt x="357645" y="280109"/>
                    <a:pt x="361725" y="286692"/>
                    <a:pt x="361725" y="293897"/>
                  </a:cubicBezTo>
                  <a:lnTo>
                    <a:pt x="361725" y="379288"/>
                  </a:lnTo>
                  <a:cubicBezTo>
                    <a:pt x="361725" y="389768"/>
                    <a:pt x="353230" y="398263"/>
                    <a:pt x="342750" y="398263"/>
                  </a:cubicBezTo>
                  <a:cubicBezTo>
                    <a:pt x="332269" y="398263"/>
                    <a:pt x="323774" y="389768"/>
                    <a:pt x="323775" y="379289"/>
                  </a:cubicBezTo>
                  <a:lnTo>
                    <a:pt x="323775" y="332097"/>
                  </a:lnTo>
                  <a:cubicBezTo>
                    <a:pt x="315427" y="338360"/>
                    <a:pt x="303579" y="336704"/>
                    <a:pt x="297268" y="328381"/>
                  </a:cubicBezTo>
                  <a:cubicBezTo>
                    <a:pt x="290936" y="320030"/>
                    <a:pt x="292573" y="308126"/>
                    <a:pt x="300925" y="301795"/>
                  </a:cubicBezTo>
                  <a:lnTo>
                    <a:pt x="331286" y="278777"/>
                  </a:lnTo>
                  <a:cubicBezTo>
                    <a:pt x="337028" y="274425"/>
                    <a:pt x="344739" y="273700"/>
                    <a:pt x="351192" y="276903"/>
                  </a:cubicBezTo>
                  <a:close/>
                  <a:moveTo>
                    <a:pt x="18976" y="0"/>
                  </a:moveTo>
                  <a:lnTo>
                    <a:pt x="217153" y="0"/>
                  </a:lnTo>
                  <a:cubicBezTo>
                    <a:pt x="249145" y="0"/>
                    <a:pt x="281392" y="7126"/>
                    <a:pt x="310405" y="20607"/>
                  </a:cubicBezTo>
                  <a:lnTo>
                    <a:pt x="417912" y="70562"/>
                  </a:lnTo>
                  <a:cubicBezTo>
                    <a:pt x="419335" y="71223"/>
                    <a:pt x="420671" y="72058"/>
                    <a:pt x="421888" y="73048"/>
                  </a:cubicBezTo>
                  <a:cubicBezTo>
                    <a:pt x="434166" y="83034"/>
                    <a:pt x="442895" y="96372"/>
                    <a:pt x="447131" y="111621"/>
                  </a:cubicBezTo>
                  <a:cubicBezTo>
                    <a:pt x="447286" y="112176"/>
                    <a:pt x="447414" y="112738"/>
                    <a:pt x="447517" y="113304"/>
                  </a:cubicBezTo>
                  <a:lnTo>
                    <a:pt x="483571" y="311599"/>
                  </a:lnTo>
                  <a:cubicBezTo>
                    <a:pt x="483708" y="312349"/>
                    <a:pt x="483784" y="313093"/>
                    <a:pt x="483830" y="313835"/>
                  </a:cubicBezTo>
                  <a:cubicBezTo>
                    <a:pt x="485103" y="321629"/>
                    <a:pt x="485775" y="329619"/>
                    <a:pt x="485775" y="337765"/>
                  </a:cubicBezTo>
                  <a:cubicBezTo>
                    <a:pt x="485775" y="353386"/>
                    <a:pt x="483349" y="368778"/>
                    <a:pt x="478564" y="383512"/>
                  </a:cubicBezTo>
                  <a:cubicBezTo>
                    <a:pt x="475960" y="391532"/>
                    <a:pt x="468520" y="396632"/>
                    <a:pt x="460519" y="396632"/>
                  </a:cubicBezTo>
                  <a:cubicBezTo>
                    <a:pt x="458577" y="396632"/>
                    <a:pt x="456603" y="396332"/>
                    <a:pt x="454655" y="395700"/>
                  </a:cubicBezTo>
                  <a:cubicBezTo>
                    <a:pt x="444688" y="392463"/>
                    <a:pt x="439232" y="381759"/>
                    <a:pt x="442468" y="371792"/>
                  </a:cubicBezTo>
                  <a:cubicBezTo>
                    <a:pt x="446022" y="360847"/>
                    <a:pt x="447824" y="349400"/>
                    <a:pt x="447824" y="337765"/>
                  </a:cubicBezTo>
                  <a:cubicBezTo>
                    <a:pt x="447824" y="277079"/>
                    <a:pt x="398452" y="227707"/>
                    <a:pt x="337765" y="227707"/>
                  </a:cubicBezTo>
                  <a:cubicBezTo>
                    <a:pt x="301234" y="227707"/>
                    <a:pt x="267464" y="245596"/>
                    <a:pt x="246882" y="275688"/>
                  </a:cubicBezTo>
                  <a:cubicBezTo>
                    <a:pt x="252612" y="306261"/>
                    <a:pt x="257119" y="334569"/>
                    <a:pt x="257119" y="347253"/>
                  </a:cubicBezTo>
                  <a:cubicBezTo>
                    <a:pt x="257119" y="363193"/>
                    <a:pt x="250471" y="377614"/>
                    <a:pt x="239790" y="387959"/>
                  </a:cubicBezTo>
                  <a:cubicBezTo>
                    <a:pt x="258529" y="424599"/>
                    <a:pt x="296070" y="447824"/>
                    <a:pt x="337765" y="447824"/>
                  </a:cubicBezTo>
                  <a:cubicBezTo>
                    <a:pt x="356215" y="447824"/>
                    <a:pt x="374459" y="443177"/>
                    <a:pt x="390522" y="434382"/>
                  </a:cubicBezTo>
                  <a:cubicBezTo>
                    <a:pt x="399715" y="429350"/>
                    <a:pt x="411247" y="432723"/>
                    <a:pt x="416278" y="441916"/>
                  </a:cubicBezTo>
                  <a:cubicBezTo>
                    <a:pt x="421309" y="451109"/>
                    <a:pt x="417937" y="462641"/>
                    <a:pt x="408745" y="467672"/>
                  </a:cubicBezTo>
                  <a:cubicBezTo>
                    <a:pt x="387111" y="479515"/>
                    <a:pt x="362566" y="485775"/>
                    <a:pt x="337765" y="485775"/>
                  </a:cubicBezTo>
                  <a:cubicBezTo>
                    <a:pt x="281180" y="485775"/>
                    <a:pt x="230284" y="453966"/>
                    <a:pt x="205328" y="403905"/>
                  </a:cubicBezTo>
                  <a:cubicBezTo>
                    <a:pt x="203482" y="404083"/>
                    <a:pt x="201612" y="404180"/>
                    <a:pt x="199718" y="404180"/>
                  </a:cubicBezTo>
                  <a:cubicBezTo>
                    <a:pt x="179733" y="404180"/>
                    <a:pt x="161570" y="393994"/>
                    <a:pt x="151133" y="376930"/>
                  </a:cubicBezTo>
                  <a:cubicBezTo>
                    <a:pt x="150809" y="376401"/>
                    <a:pt x="150512" y="375857"/>
                    <a:pt x="150242" y="375298"/>
                  </a:cubicBezTo>
                  <a:lnTo>
                    <a:pt x="69121" y="207787"/>
                  </a:lnTo>
                  <a:cubicBezTo>
                    <a:pt x="66118" y="204199"/>
                    <a:pt x="61647" y="202090"/>
                    <a:pt x="56927" y="202090"/>
                  </a:cubicBezTo>
                  <a:lnTo>
                    <a:pt x="18976" y="202090"/>
                  </a:lnTo>
                  <a:cubicBezTo>
                    <a:pt x="8495" y="202090"/>
                    <a:pt x="0" y="193595"/>
                    <a:pt x="0" y="183114"/>
                  </a:cubicBezTo>
                  <a:cubicBezTo>
                    <a:pt x="0" y="172634"/>
                    <a:pt x="8495" y="164139"/>
                    <a:pt x="18976" y="164139"/>
                  </a:cubicBezTo>
                  <a:lnTo>
                    <a:pt x="56927" y="164139"/>
                  </a:lnTo>
                  <a:cubicBezTo>
                    <a:pt x="74357" y="164139"/>
                    <a:pt x="90780" y="172629"/>
                    <a:pt x="100859" y="186849"/>
                  </a:cubicBezTo>
                  <a:cubicBezTo>
                    <a:pt x="101465" y="187704"/>
                    <a:pt x="101999" y="188608"/>
                    <a:pt x="102457" y="189552"/>
                  </a:cubicBezTo>
                  <a:lnTo>
                    <a:pt x="183925" y="357781"/>
                  </a:lnTo>
                  <a:cubicBezTo>
                    <a:pt x="187465" y="363086"/>
                    <a:pt x="193313" y="366230"/>
                    <a:pt x="199718" y="366230"/>
                  </a:cubicBezTo>
                  <a:cubicBezTo>
                    <a:pt x="210261" y="366230"/>
                    <a:pt x="219168" y="357540"/>
                    <a:pt x="219168" y="347254"/>
                  </a:cubicBezTo>
                  <a:cubicBezTo>
                    <a:pt x="219168" y="329718"/>
                    <a:pt x="204392" y="251869"/>
                    <a:pt x="191180" y="193979"/>
                  </a:cubicBezTo>
                  <a:cubicBezTo>
                    <a:pt x="190074" y="189133"/>
                    <a:pt x="190913" y="184045"/>
                    <a:pt x="193519" y="179811"/>
                  </a:cubicBezTo>
                  <a:cubicBezTo>
                    <a:pt x="194386" y="178403"/>
                    <a:pt x="215240" y="145120"/>
                    <a:pt x="257793" y="128465"/>
                  </a:cubicBezTo>
                  <a:cubicBezTo>
                    <a:pt x="267554" y="124643"/>
                    <a:pt x="278560" y="129460"/>
                    <a:pt x="282379" y="139219"/>
                  </a:cubicBezTo>
                  <a:cubicBezTo>
                    <a:pt x="286198" y="148978"/>
                    <a:pt x="281384" y="159986"/>
                    <a:pt x="271625" y="163805"/>
                  </a:cubicBezTo>
                  <a:cubicBezTo>
                    <a:pt x="250415" y="172107"/>
                    <a:pt x="236568" y="186209"/>
                    <a:pt x="230096" y="194040"/>
                  </a:cubicBezTo>
                  <a:cubicBezTo>
                    <a:pt x="232318" y="204012"/>
                    <a:pt x="234900" y="215963"/>
                    <a:pt x="237569" y="228778"/>
                  </a:cubicBezTo>
                  <a:cubicBezTo>
                    <a:pt x="264339" y="204110"/>
                    <a:pt x="299506" y="189992"/>
                    <a:pt x="336871" y="189770"/>
                  </a:cubicBezTo>
                  <a:cubicBezTo>
                    <a:pt x="335006" y="180428"/>
                    <a:pt x="333389" y="172573"/>
                    <a:pt x="332874" y="170547"/>
                  </a:cubicBezTo>
                  <a:cubicBezTo>
                    <a:pt x="329928" y="160759"/>
                    <a:pt x="335285" y="150340"/>
                    <a:pt x="345046" y="147085"/>
                  </a:cubicBezTo>
                  <a:cubicBezTo>
                    <a:pt x="354991" y="143772"/>
                    <a:pt x="365735" y="149143"/>
                    <a:pt x="369049" y="159087"/>
                  </a:cubicBezTo>
                  <a:cubicBezTo>
                    <a:pt x="369436" y="160246"/>
                    <a:pt x="370325" y="162918"/>
                    <a:pt x="376574" y="194929"/>
                  </a:cubicBezTo>
                  <a:cubicBezTo>
                    <a:pt x="395693" y="200129"/>
                    <a:pt x="413284" y="209069"/>
                    <a:pt x="428510" y="220920"/>
                  </a:cubicBezTo>
                  <a:lnTo>
                    <a:pt x="410347" y="121029"/>
                  </a:lnTo>
                  <a:cubicBezTo>
                    <a:pt x="408360" y="114399"/>
                    <a:pt x="404657" y="108519"/>
                    <a:pt x="399557" y="103882"/>
                  </a:cubicBezTo>
                  <a:lnTo>
                    <a:pt x="294414" y="55024"/>
                  </a:lnTo>
                  <a:cubicBezTo>
                    <a:pt x="270376" y="43855"/>
                    <a:pt x="243659" y="37951"/>
                    <a:pt x="217153" y="37951"/>
                  </a:cubicBezTo>
                  <a:lnTo>
                    <a:pt x="18976" y="37951"/>
                  </a:lnTo>
                  <a:cubicBezTo>
                    <a:pt x="8495" y="37951"/>
                    <a:pt x="0" y="29456"/>
                    <a:pt x="0" y="18976"/>
                  </a:cubicBezTo>
                  <a:cubicBezTo>
                    <a:pt x="0" y="8495"/>
                    <a:pt x="8495" y="0"/>
                    <a:pt x="18976" y="0"/>
                  </a:cubicBezTo>
                  <a:close/>
                </a:path>
              </a:pathLst>
            </a:custGeom>
            <a:solidFill>
              <a:schemeClr val="bg1"/>
            </a:solidFill>
            <a:ln w="949" cap="flat">
              <a:noFill/>
              <a:prstDash val="solid"/>
              <a:miter/>
            </a:ln>
          </p:spPr>
          <p:txBody>
            <a:bodyPr rtlCol="0" anchor="ctr"/>
            <a:lstStyle/>
            <a:p>
              <a:endParaRPr lang="en-ID"/>
            </a:p>
          </p:txBody>
        </p:sp>
      </p:grpSp>
      <p:grpSp>
        <p:nvGrpSpPr>
          <p:cNvPr id="53" name="Group 52">
            <a:extLst>
              <a:ext uri="{FF2B5EF4-FFF2-40B4-BE49-F238E27FC236}">
                <a16:creationId xmlns:a16="http://schemas.microsoft.com/office/drawing/2014/main" id="{9591FE86-8245-401B-A80B-36423335A091}"/>
              </a:ext>
            </a:extLst>
          </p:cNvPr>
          <p:cNvGrpSpPr/>
          <p:nvPr/>
        </p:nvGrpSpPr>
        <p:grpSpPr>
          <a:xfrm>
            <a:off x="664559" y="5619479"/>
            <a:ext cx="6934317" cy="793312"/>
            <a:chOff x="1759984" y="1904579"/>
            <a:chExt cx="7323783" cy="793312"/>
          </a:xfrm>
        </p:grpSpPr>
        <p:sp>
          <p:nvSpPr>
            <p:cNvPr id="54" name="Justify Text Body">
              <a:extLst>
                <a:ext uri="{FF2B5EF4-FFF2-40B4-BE49-F238E27FC236}">
                  <a16:creationId xmlns:a16="http://schemas.microsoft.com/office/drawing/2014/main" id="{2B340B7A-18C3-4E65-9D93-C250D776B9AB}"/>
                </a:ext>
              </a:extLst>
            </p:cNvPr>
            <p:cNvSpPr txBox="1"/>
            <p:nvPr/>
          </p:nvSpPr>
          <p:spPr>
            <a:xfrm>
              <a:off x="2771360" y="1948123"/>
              <a:ext cx="6312407" cy="307135"/>
            </a:xfrm>
            <a:prstGeom prst="rect">
              <a:avLst/>
            </a:prstGeom>
            <a:noFill/>
          </p:spPr>
          <p:txBody>
            <a:bodyPr wrap="square" lIns="0" tIns="0" rIns="0" bIns="0" rtlCol="0">
              <a:spAutoFit/>
            </a:bodyPr>
            <a:lstStyle/>
            <a:p>
              <a:pPr>
                <a:lnSpc>
                  <a:spcPct val="150000"/>
                </a:lnSpc>
              </a:pPr>
              <a:r>
                <a:rPr lang="en-US" sz="1500" dirty="0"/>
                <a:t>All revenues, expenses and profits remain with the owning company.</a:t>
              </a:r>
            </a:p>
          </p:txBody>
        </p:sp>
        <p:sp>
          <p:nvSpPr>
            <p:cNvPr id="55" name="Oval 54">
              <a:extLst>
                <a:ext uri="{FF2B5EF4-FFF2-40B4-BE49-F238E27FC236}">
                  <a16:creationId xmlns:a16="http://schemas.microsoft.com/office/drawing/2014/main" id="{ED88B61F-4AB4-4852-BB07-8FB978392D45}"/>
                </a:ext>
              </a:extLst>
            </p:cNvPr>
            <p:cNvSpPr/>
            <p:nvPr/>
          </p:nvSpPr>
          <p:spPr>
            <a:xfrm>
              <a:off x="1759984" y="1904579"/>
              <a:ext cx="793314" cy="7933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6" name="Icon 19">
              <a:extLst>
                <a:ext uri="{FF2B5EF4-FFF2-40B4-BE49-F238E27FC236}">
                  <a16:creationId xmlns:a16="http://schemas.microsoft.com/office/drawing/2014/main" id="{6EEE3DF2-9C7C-48FE-8F02-28E70A46E869}"/>
                </a:ext>
              </a:extLst>
            </p:cNvPr>
            <p:cNvSpPr/>
            <p:nvPr/>
          </p:nvSpPr>
          <p:spPr>
            <a:xfrm>
              <a:off x="1978047" y="2122641"/>
              <a:ext cx="357188" cy="357188"/>
            </a:xfrm>
            <a:custGeom>
              <a:avLst/>
              <a:gdLst>
                <a:gd name="connsiteX0" fmla="*/ 351192 w 485775"/>
                <a:gd name="connsiteY0" fmla="*/ 276903 h 485775"/>
                <a:gd name="connsiteX1" fmla="*/ 361725 w 485775"/>
                <a:gd name="connsiteY1" fmla="*/ 293897 h 485775"/>
                <a:gd name="connsiteX2" fmla="*/ 361725 w 485775"/>
                <a:gd name="connsiteY2" fmla="*/ 379288 h 485775"/>
                <a:gd name="connsiteX3" fmla="*/ 342750 w 485775"/>
                <a:gd name="connsiteY3" fmla="*/ 398263 h 485775"/>
                <a:gd name="connsiteX4" fmla="*/ 323775 w 485775"/>
                <a:gd name="connsiteY4" fmla="*/ 379289 h 485775"/>
                <a:gd name="connsiteX5" fmla="*/ 323775 w 485775"/>
                <a:gd name="connsiteY5" fmla="*/ 332097 h 485775"/>
                <a:gd name="connsiteX6" fmla="*/ 297268 w 485775"/>
                <a:gd name="connsiteY6" fmla="*/ 328381 h 485775"/>
                <a:gd name="connsiteX7" fmla="*/ 300925 w 485775"/>
                <a:gd name="connsiteY7" fmla="*/ 301795 h 485775"/>
                <a:gd name="connsiteX8" fmla="*/ 331286 w 485775"/>
                <a:gd name="connsiteY8" fmla="*/ 278777 h 485775"/>
                <a:gd name="connsiteX9" fmla="*/ 351192 w 485775"/>
                <a:gd name="connsiteY9" fmla="*/ 276903 h 485775"/>
                <a:gd name="connsiteX10" fmla="*/ 18976 w 485775"/>
                <a:gd name="connsiteY10" fmla="*/ 0 h 485775"/>
                <a:gd name="connsiteX11" fmla="*/ 217153 w 485775"/>
                <a:gd name="connsiteY11" fmla="*/ 0 h 485775"/>
                <a:gd name="connsiteX12" fmla="*/ 310405 w 485775"/>
                <a:gd name="connsiteY12" fmla="*/ 20607 h 485775"/>
                <a:gd name="connsiteX13" fmla="*/ 417912 w 485775"/>
                <a:gd name="connsiteY13" fmla="*/ 70562 h 485775"/>
                <a:gd name="connsiteX14" fmla="*/ 421888 w 485775"/>
                <a:gd name="connsiteY14" fmla="*/ 73048 h 485775"/>
                <a:gd name="connsiteX15" fmla="*/ 447131 w 485775"/>
                <a:gd name="connsiteY15" fmla="*/ 111621 h 485775"/>
                <a:gd name="connsiteX16" fmla="*/ 447517 w 485775"/>
                <a:gd name="connsiteY16" fmla="*/ 113304 h 485775"/>
                <a:gd name="connsiteX17" fmla="*/ 483571 w 485775"/>
                <a:gd name="connsiteY17" fmla="*/ 311599 h 485775"/>
                <a:gd name="connsiteX18" fmla="*/ 483830 w 485775"/>
                <a:gd name="connsiteY18" fmla="*/ 313835 h 485775"/>
                <a:gd name="connsiteX19" fmla="*/ 485775 w 485775"/>
                <a:gd name="connsiteY19" fmla="*/ 337765 h 485775"/>
                <a:gd name="connsiteX20" fmla="*/ 478564 w 485775"/>
                <a:gd name="connsiteY20" fmla="*/ 383512 h 485775"/>
                <a:gd name="connsiteX21" fmla="*/ 460519 w 485775"/>
                <a:gd name="connsiteY21" fmla="*/ 396632 h 485775"/>
                <a:gd name="connsiteX22" fmla="*/ 454655 w 485775"/>
                <a:gd name="connsiteY22" fmla="*/ 395700 h 485775"/>
                <a:gd name="connsiteX23" fmla="*/ 442468 w 485775"/>
                <a:gd name="connsiteY23" fmla="*/ 371792 h 485775"/>
                <a:gd name="connsiteX24" fmla="*/ 447824 w 485775"/>
                <a:gd name="connsiteY24" fmla="*/ 337765 h 485775"/>
                <a:gd name="connsiteX25" fmla="*/ 337765 w 485775"/>
                <a:gd name="connsiteY25" fmla="*/ 227707 h 485775"/>
                <a:gd name="connsiteX26" fmla="*/ 246882 w 485775"/>
                <a:gd name="connsiteY26" fmla="*/ 275688 h 485775"/>
                <a:gd name="connsiteX27" fmla="*/ 257119 w 485775"/>
                <a:gd name="connsiteY27" fmla="*/ 347253 h 485775"/>
                <a:gd name="connsiteX28" fmla="*/ 239790 w 485775"/>
                <a:gd name="connsiteY28" fmla="*/ 387959 h 485775"/>
                <a:gd name="connsiteX29" fmla="*/ 337765 w 485775"/>
                <a:gd name="connsiteY29" fmla="*/ 447824 h 485775"/>
                <a:gd name="connsiteX30" fmla="*/ 390522 w 485775"/>
                <a:gd name="connsiteY30" fmla="*/ 434382 h 485775"/>
                <a:gd name="connsiteX31" fmla="*/ 416278 w 485775"/>
                <a:gd name="connsiteY31" fmla="*/ 441916 h 485775"/>
                <a:gd name="connsiteX32" fmla="*/ 408745 w 485775"/>
                <a:gd name="connsiteY32" fmla="*/ 467672 h 485775"/>
                <a:gd name="connsiteX33" fmla="*/ 337765 w 485775"/>
                <a:gd name="connsiteY33" fmla="*/ 485775 h 485775"/>
                <a:gd name="connsiteX34" fmla="*/ 205328 w 485775"/>
                <a:gd name="connsiteY34" fmla="*/ 403905 h 485775"/>
                <a:gd name="connsiteX35" fmla="*/ 199718 w 485775"/>
                <a:gd name="connsiteY35" fmla="*/ 404180 h 485775"/>
                <a:gd name="connsiteX36" fmla="*/ 151133 w 485775"/>
                <a:gd name="connsiteY36" fmla="*/ 376930 h 485775"/>
                <a:gd name="connsiteX37" fmla="*/ 150242 w 485775"/>
                <a:gd name="connsiteY37" fmla="*/ 375298 h 485775"/>
                <a:gd name="connsiteX38" fmla="*/ 69121 w 485775"/>
                <a:gd name="connsiteY38" fmla="*/ 207787 h 485775"/>
                <a:gd name="connsiteX39" fmla="*/ 56927 w 485775"/>
                <a:gd name="connsiteY39" fmla="*/ 202090 h 485775"/>
                <a:gd name="connsiteX40" fmla="*/ 18976 w 485775"/>
                <a:gd name="connsiteY40" fmla="*/ 202090 h 485775"/>
                <a:gd name="connsiteX41" fmla="*/ 0 w 485775"/>
                <a:gd name="connsiteY41" fmla="*/ 183114 h 485775"/>
                <a:gd name="connsiteX42" fmla="*/ 18976 w 485775"/>
                <a:gd name="connsiteY42" fmla="*/ 164139 h 485775"/>
                <a:gd name="connsiteX43" fmla="*/ 56927 w 485775"/>
                <a:gd name="connsiteY43" fmla="*/ 164139 h 485775"/>
                <a:gd name="connsiteX44" fmla="*/ 100859 w 485775"/>
                <a:gd name="connsiteY44" fmla="*/ 186849 h 485775"/>
                <a:gd name="connsiteX45" fmla="*/ 102457 w 485775"/>
                <a:gd name="connsiteY45" fmla="*/ 189552 h 485775"/>
                <a:gd name="connsiteX46" fmla="*/ 183925 w 485775"/>
                <a:gd name="connsiteY46" fmla="*/ 357781 h 485775"/>
                <a:gd name="connsiteX47" fmla="*/ 199718 w 485775"/>
                <a:gd name="connsiteY47" fmla="*/ 366230 h 485775"/>
                <a:gd name="connsiteX48" fmla="*/ 219168 w 485775"/>
                <a:gd name="connsiteY48" fmla="*/ 347254 h 485775"/>
                <a:gd name="connsiteX49" fmla="*/ 191180 w 485775"/>
                <a:gd name="connsiteY49" fmla="*/ 193979 h 485775"/>
                <a:gd name="connsiteX50" fmla="*/ 193519 w 485775"/>
                <a:gd name="connsiteY50" fmla="*/ 179811 h 485775"/>
                <a:gd name="connsiteX51" fmla="*/ 257793 w 485775"/>
                <a:gd name="connsiteY51" fmla="*/ 128465 h 485775"/>
                <a:gd name="connsiteX52" fmla="*/ 282379 w 485775"/>
                <a:gd name="connsiteY52" fmla="*/ 139219 h 485775"/>
                <a:gd name="connsiteX53" fmla="*/ 271625 w 485775"/>
                <a:gd name="connsiteY53" fmla="*/ 163805 h 485775"/>
                <a:gd name="connsiteX54" fmla="*/ 230096 w 485775"/>
                <a:gd name="connsiteY54" fmla="*/ 194040 h 485775"/>
                <a:gd name="connsiteX55" fmla="*/ 237569 w 485775"/>
                <a:gd name="connsiteY55" fmla="*/ 228778 h 485775"/>
                <a:gd name="connsiteX56" fmla="*/ 336871 w 485775"/>
                <a:gd name="connsiteY56" fmla="*/ 189770 h 485775"/>
                <a:gd name="connsiteX57" fmla="*/ 332874 w 485775"/>
                <a:gd name="connsiteY57" fmla="*/ 170547 h 485775"/>
                <a:gd name="connsiteX58" fmla="*/ 345046 w 485775"/>
                <a:gd name="connsiteY58" fmla="*/ 147085 h 485775"/>
                <a:gd name="connsiteX59" fmla="*/ 369049 w 485775"/>
                <a:gd name="connsiteY59" fmla="*/ 159087 h 485775"/>
                <a:gd name="connsiteX60" fmla="*/ 376574 w 485775"/>
                <a:gd name="connsiteY60" fmla="*/ 194929 h 485775"/>
                <a:gd name="connsiteX61" fmla="*/ 428510 w 485775"/>
                <a:gd name="connsiteY61" fmla="*/ 220920 h 485775"/>
                <a:gd name="connsiteX62" fmla="*/ 410347 w 485775"/>
                <a:gd name="connsiteY62" fmla="*/ 121029 h 485775"/>
                <a:gd name="connsiteX63" fmla="*/ 399557 w 485775"/>
                <a:gd name="connsiteY63" fmla="*/ 103882 h 485775"/>
                <a:gd name="connsiteX64" fmla="*/ 294414 w 485775"/>
                <a:gd name="connsiteY64" fmla="*/ 55024 h 485775"/>
                <a:gd name="connsiteX65" fmla="*/ 217153 w 485775"/>
                <a:gd name="connsiteY65" fmla="*/ 37951 h 485775"/>
                <a:gd name="connsiteX66" fmla="*/ 18976 w 485775"/>
                <a:gd name="connsiteY66" fmla="*/ 37951 h 485775"/>
                <a:gd name="connsiteX67" fmla="*/ 0 w 485775"/>
                <a:gd name="connsiteY67" fmla="*/ 18976 h 485775"/>
                <a:gd name="connsiteX68" fmla="*/ 18976 w 485775"/>
                <a:gd name="connsiteY68"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5775" h="485775">
                  <a:moveTo>
                    <a:pt x="351192" y="276903"/>
                  </a:moveTo>
                  <a:cubicBezTo>
                    <a:pt x="357645" y="280109"/>
                    <a:pt x="361725" y="286692"/>
                    <a:pt x="361725" y="293897"/>
                  </a:cubicBezTo>
                  <a:lnTo>
                    <a:pt x="361725" y="379288"/>
                  </a:lnTo>
                  <a:cubicBezTo>
                    <a:pt x="361725" y="389768"/>
                    <a:pt x="353230" y="398263"/>
                    <a:pt x="342750" y="398263"/>
                  </a:cubicBezTo>
                  <a:cubicBezTo>
                    <a:pt x="332269" y="398263"/>
                    <a:pt x="323774" y="389768"/>
                    <a:pt x="323775" y="379289"/>
                  </a:cubicBezTo>
                  <a:lnTo>
                    <a:pt x="323775" y="332097"/>
                  </a:lnTo>
                  <a:cubicBezTo>
                    <a:pt x="315427" y="338360"/>
                    <a:pt x="303579" y="336704"/>
                    <a:pt x="297268" y="328381"/>
                  </a:cubicBezTo>
                  <a:cubicBezTo>
                    <a:pt x="290936" y="320030"/>
                    <a:pt x="292573" y="308126"/>
                    <a:pt x="300925" y="301795"/>
                  </a:cubicBezTo>
                  <a:lnTo>
                    <a:pt x="331286" y="278777"/>
                  </a:lnTo>
                  <a:cubicBezTo>
                    <a:pt x="337028" y="274425"/>
                    <a:pt x="344739" y="273700"/>
                    <a:pt x="351192" y="276903"/>
                  </a:cubicBezTo>
                  <a:close/>
                  <a:moveTo>
                    <a:pt x="18976" y="0"/>
                  </a:moveTo>
                  <a:lnTo>
                    <a:pt x="217153" y="0"/>
                  </a:lnTo>
                  <a:cubicBezTo>
                    <a:pt x="249145" y="0"/>
                    <a:pt x="281392" y="7126"/>
                    <a:pt x="310405" y="20607"/>
                  </a:cubicBezTo>
                  <a:lnTo>
                    <a:pt x="417912" y="70562"/>
                  </a:lnTo>
                  <a:cubicBezTo>
                    <a:pt x="419335" y="71223"/>
                    <a:pt x="420671" y="72058"/>
                    <a:pt x="421888" y="73048"/>
                  </a:cubicBezTo>
                  <a:cubicBezTo>
                    <a:pt x="434166" y="83034"/>
                    <a:pt x="442895" y="96372"/>
                    <a:pt x="447131" y="111621"/>
                  </a:cubicBezTo>
                  <a:cubicBezTo>
                    <a:pt x="447286" y="112176"/>
                    <a:pt x="447414" y="112738"/>
                    <a:pt x="447517" y="113304"/>
                  </a:cubicBezTo>
                  <a:lnTo>
                    <a:pt x="483571" y="311599"/>
                  </a:lnTo>
                  <a:cubicBezTo>
                    <a:pt x="483708" y="312349"/>
                    <a:pt x="483784" y="313093"/>
                    <a:pt x="483830" y="313835"/>
                  </a:cubicBezTo>
                  <a:cubicBezTo>
                    <a:pt x="485103" y="321629"/>
                    <a:pt x="485775" y="329619"/>
                    <a:pt x="485775" y="337765"/>
                  </a:cubicBezTo>
                  <a:cubicBezTo>
                    <a:pt x="485775" y="353386"/>
                    <a:pt x="483349" y="368778"/>
                    <a:pt x="478564" y="383512"/>
                  </a:cubicBezTo>
                  <a:cubicBezTo>
                    <a:pt x="475960" y="391532"/>
                    <a:pt x="468520" y="396632"/>
                    <a:pt x="460519" y="396632"/>
                  </a:cubicBezTo>
                  <a:cubicBezTo>
                    <a:pt x="458577" y="396632"/>
                    <a:pt x="456603" y="396332"/>
                    <a:pt x="454655" y="395700"/>
                  </a:cubicBezTo>
                  <a:cubicBezTo>
                    <a:pt x="444688" y="392463"/>
                    <a:pt x="439232" y="381759"/>
                    <a:pt x="442468" y="371792"/>
                  </a:cubicBezTo>
                  <a:cubicBezTo>
                    <a:pt x="446022" y="360847"/>
                    <a:pt x="447824" y="349400"/>
                    <a:pt x="447824" y="337765"/>
                  </a:cubicBezTo>
                  <a:cubicBezTo>
                    <a:pt x="447824" y="277079"/>
                    <a:pt x="398452" y="227707"/>
                    <a:pt x="337765" y="227707"/>
                  </a:cubicBezTo>
                  <a:cubicBezTo>
                    <a:pt x="301234" y="227707"/>
                    <a:pt x="267464" y="245596"/>
                    <a:pt x="246882" y="275688"/>
                  </a:cubicBezTo>
                  <a:cubicBezTo>
                    <a:pt x="252612" y="306261"/>
                    <a:pt x="257119" y="334569"/>
                    <a:pt x="257119" y="347253"/>
                  </a:cubicBezTo>
                  <a:cubicBezTo>
                    <a:pt x="257119" y="363193"/>
                    <a:pt x="250471" y="377614"/>
                    <a:pt x="239790" y="387959"/>
                  </a:cubicBezTo>
                  <a:cubicBezTo>
                    <a:pt x="258529" y="424599"/>
                    <a:pt x="296070" y="447824"/>
                    <a:pt x="337765" y="447824"/>
                  </a:cubicBezTo>
                  <a:cubicBezTo>
                    <a:pt x="356215" y="447824"/>
                    <a:pt x="374459" y="443177"/>
                    <a:pt x="390522" y="434382"/>
                  </a:cubicBezTo>
                  <a:cubicBezTo>
                    <a:pt x="399715" y="429350"/>
                    <a:pt x="411247" y="432723"/>
                    <a:pt x="416278" y="441916"/>
                  </a:cubicBezTo>
                  <a:cubicBezTo>
                    <a:pt x="421309" y="451109"/>
                    <a:pt x="417937" y="462641"/>
                    <a:pt x="408745" y="467672"/>
                  </a:cubicBezTo>
                  <a:cubicBezTo>
                    <a:pt x="387111" y="479515"/>
                    <a:pt x="362566" y="485775"/>
                    <a:pt x="337765" y="485775"/>
                  </a:cubicBezTo>
                  <a:cubicBezTo>
                    <a:pt x="281180" y="485775"/>
                    <a:pt x="230284" y="453966"/>
                    <a:pt x="205328" y="403905"/>
                  </a:cubicBezTo>
                  <a:cubicBezTo>
                    <a:pt x="203482" y="404083"/>
                    <a:pt x="201612" y="404180"/>
                    <a:pt x="199718" y="404180"/>
                  </a:cubicBezTo>
                  <a:cubicBezTo>
                    <a:pt x="179733" y="404180"/>
                    <a:pt x="161570" y="393994"/>
                    <a:pt x="151133" y="376930"/>
                  </a:cubicBezTo>
                  <a:cubicBezTo>
                    <a:pt x="150809" y="376401"/>
                    <a:pt x="150512" y="375857"/>
                    <a:pt x="150242" y="375298"/>
                  </a:cubicBezTo>
                  <a:lnTo>
                    <a:pt x="69121" y="207787"/>
                  </a:lnTo>
                  <a:cubicBezTo>
                    <a:pt x="66118" y="204199"/>
                    <a:pt x="61647" y="202090"/>
                    <a:pt x="56927" y="202090"/>
                  </a:cubicBezTo>
                  <a:lnTo>
                    <a:pt x="18976" y="202090"/>
                  </a:lnTo>
                  <a:cubicBezTo>
                    <a:pt x="8495" y="202090"/>
                    <a:pt x="0" y="193595"/>
                    <a:pt x="0" y="183114"/>
                  </a:cubicBezTo>
                  <a:cubicBezTo>
                    <a:pt x="0" y="172634"/>
                    <a:pt x="8495" y="164139"/>
                    <a:pt x="18976" y="164139"/>
                  </a:cubicBezTo>
                  <a:lnTo>
                    <a:pt x="56927" y="164139"/>
                  </a:lnTo>
                  <a:cubicBezTo>
                    <a:pt x="74357" y="164139"/>
                    <a:pt x="90780" y="172629"/>
                    <a:pt x="100859" y="186849"/>
                  </a:cubicBezTo>
                  <a:cubicBezTo>
                    <a:pt x="101465" y="187704"/>
                    <a:pt x="101999" y="188608"/>
                    <a:pt x="102457" y="189552"/>
                  </a:cubicBezTo>
                  <a:lnTo>
                    <a:pt x="183925" y="357781"/>
                  </a:lnTo>
                  <a:cubicBezTo>
                    <a:pt x="187465" y="363086"/>
                    <a:pt x="193313" y="366230"/>
                    <a:pt x="199718" y="366230"/>
                  </a:cubicBezTo>
                  <a:cubicBezTo>
                    <a:pt x="210261" y="366230"/>
                    <a:pt x="219168" y="357540"/>
                    <a:pt x="219168" y="347254"/>
                  </a:cubicBezTo>
                  <a:cubicBezTo>
                    <a:pt x="219168" y="329718"/>
                    <a:pt x="204392" y="251869"/>
                    <a:pt x="191180" y="193979"/>
                  </a:cubicBezTo>
                  <a:cubicBezTo>
                    <a:pt x="190074" y="189133"/>
                    <a:pt x="190913" y="184045"/>
                    <a:pt x="193519" y="179811"/>
                  </a:cubicBezTo>
                  <a:cubicBezTo>
                    <a:pt x="194386" y="178403"/>
                    <a:pt x="215240" y="145120"/>
                    <a:pt x="257793" y="128465"/>
                  </a:cubicBezTo>
                  <a:cubicBezTo>
                    <a:pt x="267554" y="124643"/>
                    <a:pt x="278560" y="129460"/>
                    <a:pt x="282379" y="139219"/>
                  </a:cubicBezTo>
                  <a:cubicBezTo>
                    <a:pt x="286198" y="148978"/>
                    <a:pt x="281384" y="159986"/>
                    <a:pt x="271625" y="163805"/>
                  </a:cubicBezTo>
                  <a:cubicBezTo>
                    <a:pt x="250415" y="172107"/>
                    <a:pt x="236568" y="186209"/>
                    <a:pt x="230096" y="194040"/>
                  </a:cubicBezTo>
                  <a:cubicBezTo>
                    <a:pt x="232318" y="204012"/>
                    <a:pt x="234900" y="215963"/>
                    <a:pt x="237569" y="228778"/>
                  </a:cubicBezTo>
                  <a:cubicBezTo>
                    <a:pt x="264339" y="204110"/>
                    <a:pt x="299506" y="189992"/>
                    <a:pt x="336871" y="189770"/>
                  </a:cubicBezTo>
                  <a:cubicBezTo>
                    <a:pt x="335006" y="180428"/>
                    <a:pt x="333389" y="172573"/>
                    <a:pt x="332874" y="170547"/>
                  </a:cubicBezTo>
                  <a:cubicBezTo>
                    <a:pt x="329928" y="160759"/>
                    <a:pt x="335285" y="150340"/>
                    <a:pt x="345046" y="147085"/>
                  </a:cubicBezTo>
                  <a:cubicBezTo>
                    <a:pt x="354991" y="143772"/>
                    <a:pt x="365735" y="149143"/>
                    <a:pt x="369049" y="159087"/>
                  </a:cubicBezTo>
                  <a:cubicBezTo>
                    <a:pt x="369436" y="160246"/>
                    <a:pt x="370325" y="162918"/>
                    <a:pt x="376574" y="194929"/>
                  </a:cubicBezTo>
                  <a:cubicBezTo>
                    <a:pt x="395693" y="200129"/>
                    <a:pt x="413284" y="209069"/>
                    <a:pt x="428510" y="220920"/>
                  </a:cubicBezTo>
                  <a:lnTo>
                    <a:pt x="410347" y="121029"/>
                  </a:lnTo>
                  <a:cubicBezTo>
                    <a:pt x="408360" y="114399"/>
                    <a:pt x="404657" y="108519"/>
                    <a:pt x="399557" y="103882"/>
                  </a:cubicBezTo>
                  <a:lnTo>
                    <a:pt x="294414" y="55024"/>
                  </a:lnTo>
                  <a:cubicBezTo>
                    <a:pt x="270376" y="43855"/>
                    <a:pt x="243659" y="37951"/>
                    <a:pt x="217153" y="37951"/>
                  </a:cubicBezTo>
                  <a:lnTo>
                    <a:pt x="18976" y="37951"/>
                  </a:lnTo>
                  <a:cubicBezTo>
                    <a:pt x="8495" y="37951"/>
                    <a:pt x="0" y="29456"/>
                    <a:pt x="0" y="18976"/>
                  </a:cubicBezTo>
                  <a:cubicBezTo>
                    <a:pt x="0" y="8495"/>
                    <a:pt x="8495" y="0"/>
                    <a:pt x="18976" y="0"/>
                  </a:cubicBezTo>
                  <a:close/>
                </a:path>
              </a:pathLst>
            </a:custGeom>
            <a:solidFill>
              <a:schemeClr val="bg1"/>
            </a:solidFill>
            <a:ln w="949" cap="flat">
              <a:noFill/>
              <a:prstDash val="solid"/>
              <a:miter/>
            </a:ln>
          </p:spPr>
          <p:txBody>
            <a:bodyPr rtlCol="0" anchor="ctr"/>
            <a:lstStyle/>
            <a:p>
              <a:endParaRPr lang="en-ID"/>
            </a:p>
          </p:txBody>
        </p:sp>
      </p:grpSp>
      <p:sp>
        <p:nvSpPr>
          <p:cNvPr id="58" name="Shapes">
            <a:extLst>
              <a:ext uri="{FF2B5EF4-FFF2-40B4-BE49-F238E27FC236}">
                <a16:creationId xmlns:a16="http://schemas.microsoft.com/office/drawing/2014/main" id="{12489510-CAE7-42BB-A35C-3525956D1BAB}"/>
              </a:ext>
            </a:extLst>
          </p:cNvPr>
          <p:cNvSpPr/>
          <p:nvPr/>
        </p:nvSpPr>
        <p:spPr>
          <a:xfrm>
            <a:off x="10121792" y="1864551"/>
            <a:ext cx="2071796" cy="4801604"/>
          </a:xfrm>
          <a:custGeom>
            <a:avLst/>
            <a:gdLst>
              <a:gd name="connsiteX0" fmla="*/ 1534353 w 2071796"/>
              <a:gd name="connsiteY0" fmla="*/ 3402650 h 4801604"/>
              <a:gd name="connsiteX1" fmla="*/ 2069655 w 2071796"/>
              <a:gd name="connsiteY1" fmla="*/ 3670301 h 4801604"/>
              <a:gd name="connsiteX2" fmla="*/ 2071796 w 2071796"/>
              <a:gd name="connsiteY2" fmla="*/ 3669231 h 4801604"/>
              <a:gd name="connsiteX3" fmla="*/ 2071796 w 2071796"/>
              <a:gd name="connsiteY3" fmla="*/ 4800534 h 4801604"/>
              <a:gd name="connsiteX4" fmla="*/ 2069655 w 2071796"/>
              <a:gd name="connsiteY4" fmla="*/ 4801604 h 4801604"/>
              <a:gd name="connsiteX5" fmla="*/ 1027509 w 2071796"/>
              <a:gd name="connsiteY5" fmla="*/ 4280530 h 4801604"/>
              <a:gd name="connsiteX6" fmla="*/ 2069655 w 2071796"/>
              <a:gd name="connsiteY6" fmla="*/ 0 h 4801604"/>
              <a:gd name="connsiteX7" fmla="*/ 2071796 w 2071796"/>
              <a:gd name="connsiteY7" fmla="*/ 1071 h 4801604"/>
              <a:gd name="connsiteX8" fmla="*/ 2071796 w 2071796"/>
              <a:gd name="connsiteY8" fmla="*/ 1132373 h 4801604"/>
              <a:gd name="connsiteX9" fmla="*/ 2069655 w 2071796"/>
              <a:gd name="connsiteY9" fmla="*/ 1131303 h 4801604"/>
              <a:gd name="connsiteX10" fmla="*/ 975260 w 2071796"/>
              <a:gd name="connsiteY10" fmla="*/ 1678502 h 4801604"/>
              <a:gd name="connsiteX11" fmla="*/ 975260 w 2071796"/>
              <a:gd name="connsiteY11" fmla="*/ 3123103 h 4801604"/>
              <a:gd name="connsiteX12" fmla="*/ 1467440 w 2071796"/>
              <a:gd name="connsiteY12" fmla="*/ 3369194 h 4801604"/>
              <a:gd name="connsiteX13" fmla="*/ 960595 w 2071796"/>
              <a:gd name="connsiteY13" fmla="*/ 4247074 h 4801604"/>
              <a:gd name="connsiteX14" fmla="*/ 0 w 2071796"/>
              <a:gd name="connsiteY14" fmla="*/ 3766776 h 4801604"/>
              <a:gd name="connsiteX15" fmla="*/ 0 w 2071796"/>
              <a:gd name="connsiteY15" fmla="*/ 1034829 h 480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1796" h="4801604">
                <a:moveTo>
                  <a:pt x="1534353" y="3402650"/>
                </a:moveTo>
                <a:lnTo>
                  <a:pt x="2069655" y="3670301"/>
                </a:lnTo>
                <a:lnTo>
                  <a:pt x="2071796" y="3669231"/>
                </a:lnTo>
                <a:lnTo>
                  <a:pt x="2071796" y="4800534"/>
                </a:lnTo>
                <a:lnTo>
                  <a:pt x="2069655" y="4801604"/>
                </a:lnTo>
                <a:lnTo>
                  <a:pt x="1027509" y="4280530"/>
                </a:lnTo>
                <a:close/>
                <a:moveTo>
                  <a:pt x="2069655" y="0"/>
                </a:moveTo>
                <a:lnTo>
                  <a:pt x="2071796" y="1071"/>
                </a:lnTo>
                <a:lnTo>
                  <a:pt x="2071796" y="1132373"/>
                </a:lnTo>
                <a:lnTo>
                  <a:pt x="2069655" y="1131303"/>
                </a:lnTo>
                <a:lnTo>
                  <a:pt x="975260" y="1678502"/>
                </a:lnTo>
                <a:lnTo>
                  <a:pt x="975260" y="3123103"/>
                </a:lnTo>
                <a:lnTo>
                  <a:pt x="1467440" y="3369194"/>
                </a:lnTo>
                <a:lnTo>
                  <a:pt x="960595" y="4247074"/>
                </a:lnTo>
                <a:lnTo>
                  <a:pt x="0" y="3766776"/>
                </a:lnTo>
                <a:lnTo>
                  <a:pt x="0" y="1034829"/>
                </a:lnTo>
                <a:close/>
              </a:path>
            </a:pathLst>
          </a:cu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60" name="Shapes">
            <a:extLst>
              <a:ext uri="{FF2B5EF4-FFF2-40B4-BE49-F238E27FC236}">
                <a16:creationId xmlns:a16="http://schemas.microsoft.com/office/drawing/2014/main" id="{B873713A-5B4B-4647-8078-3FF5BD1DD14F}"/>
              </a:ext>
            </a:extLst>
          </p:cNvPr>
          <p:cNvSpPr/>
          <p:nvPr/>
        </p:nvSpPr>
        <p:spPr>
          <a:xfrm>
            <a:off x="9664024" y="944881"/>
            <a:ext cx="1597711" cy="1853346"/>
          </a:xfrm>
          <a:custGeom>
            <a:avLst/>
            <a:gdLst>
              <a:gd name="connsiteX0" fmla="*/ 1149567 w 2299134"/>
              <a:gd name="connsiteY0" fmla="*/ 0 h 2667000"/>
              <a:gd name="connsiteX1" fmla="*/ 2299134 w 2299134"/>
              <a:gd name="connsiteY1" fmla="*/ 574784 h 2667000"/>
              <a:gd name="connsiteX2" fmla="*/ 2299134 w 2299134"/>
              <a:gd name="connsiteY2" fmla="*/ 2092216 h 2667000"/>
              <a:gd name="connsiteX3" fmla="*/ 1149567 w 2299134"/>
              <a:gd name="connsiteY3" fmla="*/ 2667000 h 2667000"/>
              <a:gd name="connsiteX4" fmla="*/ 0 w 2299134"/>
              <a:gd name="connsiteY4" fmla="*/ 2092216 h 2667000"/>
              <a:gd name="connsiteX5" fmla="*/ 0 w 2299134"/>
              <a:gd name="connsiteY5" fmla="*/ 574784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134" h="2667000">
                <a:moveTo>
                  <a:pt x="1149567" y="0"/>
                </a:moveTo>
                <a:lnTo>
                  <a:pt x="2299134" y="574784"/>
                </a:lnTo>
                <a:lnTo>
                  <a:pt x="2299134" y="2092216"/>
                </a:lnTo>
                <a:lnTo>
                  <a:pt x="1149567" y="2667000"/>
                </a:lnTo>
                <a:lnTo>
                  <a:pt x="0" y="2092216"/>
                </a:lnTo>
                <a:lnTo>
                  <a:pt x="0" y="574784"/>
                </a:lnTo>
                <a:close/>
              </a:path>
            </a:pathLst>
          </a:custGeom>
          <a:gradFill>
            <a:gsLst>
              <a:gs pos="0">
                <a:schemeClr val="accent1"/>
              </a:gs>
              <a:gs pos="100000">
                <a:schemeClr val="accent1">
                  <a:lumMod val="5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62" name="Shapes">
            <a:extLst>
              <a:ext uri="{FF2B5EF4-FFF2-40B4-BE49-F238E27FC236}">
                <a16:creationId xmlns:a16="http://schemas.microsoft.com/office/drawing/2014/main" id="{57BBF85B-3829-4A0E-9854-0654082ED36B}"/>
              </a:ext>
            </a:extLst>
          </p:cNvPr>
          <p:cNvSpPr/>
          <p:nvPr/>
        </p:nvSpPr>
        <p:spPr>
          <a:xfrm>
            <a:off x="8799980" y="2502328"/>
            <a:ext cx="1597711" cy="1853346"/>
          </a:xfrm>
          <a:custGeom>
            <a:avLst/>
            <a:gdLst>
              <a:gd name="connsiteX0" fmla="*/ 1149567 w 2299134"/>
              <a:gd name="connsiteY0" fmla="*/ 0 h 2667000"/>
              <a:gd name="connsiteX1" fmla="*/ 2299134 w 2299134"/>
              <a:gd name="connsiteY1" fmla="*/ 574784 h 2667000"/>
              <a:gd name="connsiteX2" fmla="*/ 2299134 w 2299134"/>
              <a:gd name="connsiteY2" fmla="*/ 2092216 h 2667000"/>
              <a:gd name="connsiteX3" fmla="*/ 1149567 w 2299134"/>
              <a:gd name="connsiteY3" fmla="*/ 2667000 h 2667000"/>
              <a:gd name="connsiteX4" fmla="*/ 0 w 2299134"/>
              <a:gd name="connsiteY4" fmla="*/ 2092216 h 2667000"/>
              <a:gd name="connsiteX5" fmla="*/ 0 w 2299134"/>
              <a:gd name="connsiteY5" fmla="*/ 574784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134" h="2667000">
                <a:moveTo>
                  <a:pt x="1149567" y="0"/>
                </a:moveTo>
                <a:lnTo>
                  <a:pt x="2299134" y="574784"/>
                </a:lnTo>
                <a:lnTo>
                  <a:pt x="2299134" y="2092216"/>
                </a:lnTo>
                <a:lnTo>
                  <a:pt x="1149567" y="2667000"/>
                </a:lnTo>
                <a:lnTo>
                  <a:pt x="0" y="2092216"/>
                </a:lnTo>
                <a:lnTo>
                  <a:pt x="0" y="574784"/>
                </a:lnTo>
                <a:close/>
              </a:path>
            </a:pathLst>
          </a:custGeom>
          <a:gradFill>
            <a:gsLst>
              <a:gs pos="0">
                <a:schemeClr val="accent1"/>
              </a:gs>
              <a:gs pos="100000">
                <a:schemeClr val="accent1">
                  <a:lumMod val="5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64" name="Shapes">
            <a:extLst>
              <a:ext uri="{FF2B5EF4-FFF2-40B4-BE49-F238E27FC236}">
                <a16:creationId xmlns:a16="http://schemas.microsoft.com/office/drawing/2014/main" id="{4DBDC563-966C-4A01-846C-8F72563C7086}"/>
              </a:ext>
            </a:extLst>
          </p:cNvPr>
          <p:cNvSpPr/>
          <p:nvPr/>
        </p:nvSpPr>
        <p:spPr>
          <a:xfrm>
            <a:off x="9664024" y="4059775"/>
            <a:ext cx="1597711" cy="1853346"/>
          </a:xfrm>
          <a:custGeom>
            <a:avLst/>
            <a:gdLst>
              <a:gd name="connsiteX0" fmla="*/ 1149567 w 2299134"/>
              <a:gd name="connsiteY0" fmla="*/ 0 h 2667000"/>
              <a:gd name="connsiteX1" fmla="*/ 2299134 w 2299134"/>
              <a:gd name="connsiteY1" fmla="*/ 574784 h 2667000"/>
              <a:gd name="connsiteX2" fmla="*/ 2299134 w 2299134"/>
              <a:gd name="connsiteY2" fmla="*/ 2092216 h 2667000"/>
              <a:gd name="connsiteX3" fmla="*/ 1149567 w 2299134"/>
              <a:gd name="connsiteY3" fmla="*/ 2667000 h 2667000"/>
              <a:gd name="connsiteX4" fmla="*/ 0 w 2299134"/>
              <a:gd name="connsiteY4" fmla="*/ 2092216 h 2667000"/>
              <a:gd name="connsiteX5" fmla="*/ 0 w 2299134"/>
              <a:gd name="connsiteY5" fmla="*/ 574784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134" h="2667000">
                <a:moveTo>
                  <a:pt x="1149567" y="0"/>
                </a:moveTo>
                <a:lnTo>
                  <a:pt x="2299134" y="574784"/>
                </a:lnTo>
                <a:lnTo>
                  <a:pt x="2299134" y="2092216"/>
                </a:lnTo>
                <a:lnTo>
                  <a:pt x="1149567" y="2667000"/>
                </a:lnTo>
                <a:lnTo>
                  <a:pt x="0" y="2092216"/>
                </a:lnTo>
                <a:lnTo>
                  <a:pt x="0" y="574784"/>
                </a:lnTo>
                <a:close/>
              </a:path>
            </a:pathLst>
          </a:custGeom>
          <a:gradFill>
            <a:gsLst>
              <a:gs pos="0">
                <a:schemeClr val="accent1"/>
              </a:gs>
              <a:gs pos="100000">
                <a:schemeClr val="accent1">
                  <a:lumMod val="5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66" name="Shapes">
            <a:extLst>
              <a:ext uri="{FF2B5EF4-FFF2-40B4-BE49-F238E27FC236}">
                <a16:creationId xmlns:a16="http://schemas.microsoft.com/office/drawing/2014/main" id="{B0AD4D2B-609C-4B98-B2CC-6373B04B8689}"/>
              </a:ext>
            </a:extLst>
          </p:cNvPr>
          <p:cNvSpPr/>
          <p:nvPr/>
        </p:nvSpPr>
        <p:spPr>
          <a:xfrm>
            <a:off x="7935935" y="4059775"/>
            <a:ext cx="1597711" cy="1853346"/>
          </a:xfrm>
          <a:custGeom>
            <a:avLst/>
            <a:gdLst>
              <a:gd name="connsiteX0" fmla="*/ 1149567 w 2299134"/>
              <a:gd name="connsiteY0" fmla="*/ 0 h 2667000"/>
              <a:gd name="connsiteX1" fmla="*/ 2299134 w 2299134"/>
              <a:gd name="connsiteY1" fmla="*/ 574784 h 2667000"/>
              <a:gd name="connsiteX2" fmla="*/ 2299134 w 2299134"/>
              <a:gd name="connsiteY2" fmla="*/ 2092216 h 2667000"/>
              <a:gd name="connsiteX3" fmla="*/ 1149567 w 2299134"/>
              <a:gd name="connsiteY3" fmla="*/ 2667000 h 2667000"/>
              <a:gd name="connsiteX4" fmla="*/ 0 w 2299134"/>
              <a:gd name="connsiteY4" fmla="*/ 2092216 h 2667000"/>
              <a:gd name="connsiteX5" fmla="*/ 0 w 2299134"/>
              <a:gd name="connsiteY5" fmla="*/ 574784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134" h="2667000">
                <a:moveTo>
                  <a:pt x="1149567" y="0"/>
                </a:moveTo>
                <a:lnTo>
                  <a:pt x="2299134" y="574784"/>
                </a:lnTo>
                <a:lnTo>
                  <a:pt x="2299134" y="2092216"/>
                </a:lnTo>
                <a:lnTo>
                  <a:pt x="1149567" y="2667000"/>
                </a:lnTo>
                <a:lnTo>
                  <a:pt x="0" y="2092216"/>
                </a:lnTo>
                <a:lnTo>
                  <a:pt x="0" y="574784"/>
                </a:lnTo>
                <a:close/>
              </a:path>
            </a:pathLst>
          </a:custGeom>
          <a:gradFill>
            <a:gsLst>
              <a:gs pos="0">
                <a:schemeClr val="accent1"/>
              </a:gs>
              <a:gs pos="100000">
                <a:schemeClr val="accent1">
                  <a:lumMod val="5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68" name="Icon 28">
            <a:extLst>
              <a:ext uri="{FF2B5EF4-FFF2-40B4-BE49-F238E27FC236}">
                <a16:creationId xmlns:a16="http://schemas.microsoft.com/office/drawing/2014/main" id="{1EDD90EA-B505-4AAF-AAED-3FEB4E3A4350}"/>
              </a:ext>
            </a:extLst>
          </p:cNvPr>
          <p:cNvSpPr/>
          <p:nvPr/>
        </p:nvSpPr>
        <p:spPr>
          <a:xfrm>
            <a:off x="10210226" y="4733301"/>
            <a:ext cx="505306" cy="506294"/>
          </a:xfrm>
          <a:custGeom>
            <a:avLst/>
            <a:gdLst>
              <a:gd name="connsiteX0" fmla="*/ 465890 w 484828"/>
              <a:gd name="connsiteY0" fmla="*/ 400551 h 485775"/>
              <a:gd name="connsiteX1" fmla="*/ 484828 w 484828"/>
              <a:gd name="connsiteY1" fmla="*/ 381612 h 485775"/>
              <a:gd name="connsiteX2" fmla="*/ 484828 w 484828"/>
              <a:gd name="connsiteY2" fmla="*/ 182758 h 485775"/>
              <a:gd name="connsiteX3" fmla="*/ 437481 w 484828"/>
              <a:gd name="connsiteY3" fmla="*/ 135411 h 485775"/>
              <a:gd name="connsiteX4" fmla="*/ 395816 w 484828"/>
              <a:gd name="connsiteY4" fmla="*/ 135411 h 485775"/>
              <a:gd name="connsiteX5" fmla="*/ 348470 w 484828"/>
              <a:gd name="connsiteY5" fmla="*/ 182758 h 485775"/>
              <a:gd name="connsiteX6" fmla="*/ 348470 w 484828"/>
              <a:gd name="connsiteY6" fmla="*/ 447898 h 485775"/>
              <a:gd name="connsiteX7" fmla="*/ 212112 w 484828"/>
              <a:gd name="connsiteY7" fmla="*/ 447898 h 485775"/>
              <a:gd name="connsiteX8" fmla="*/ 212112 w 484828"/>
              <a:gd name="connsiteY8" fmla="*/ 334266 h 485775"/>
              <a:gd name="connsiteX9" fmla="*/ 272715 w 484828"/>
              <a:gd name="connsiteY9" fmla="*/ 334266 h 485775"/>
              <a:gd name="connsiteX10" fmla="*/ 272715 w 484828"/>
              <a:gd name="connsiteY10" fmla="*/ 381613 h 485775"/>
              <a:gd name="connsiteX11" fmla="*/ 291654 w 484828"/>
              <a:gd name="connsiteY11" fmla="*/ 400552 h 485775"/>
              <a:gd name="connsiteX12" fmla="*/ 310592 w 484828"/>
              <a:gd name="connsiteY12" fmla="*/ 381613 h 485775"/>
              <a:gd name="connsiteX13" fmla="*/ 310592 w 484828"/>
              <a:gd name="connsiteY13" fmla="*/ 47347 h 485775"/>
              <a:gd name="connsiteX14" fmla="*/ 263246 w 484828"/>
              <a:gd name="connsiteY14" fmla="*/ 0 h 485775"/>
              <a:gd name="connsiteX15" fmla="*/ 221582 w 484828"/>
              <a:gd name="connsiteY15" fmla="*/ 0 h 485775"/>
              <a:gd name="connsiteX16" fmla="*/ 174235 w 484828"/>
              <a:gd name="connsiteY16" fmla="*/ 47347 h 485775"/>
              <a:gd name="connsiteX17" fmla="*/ 174235 w 484828"/>
              <a:gd name="connsiteY17" fmla="*/ 447898 h 485775"/>
              <a:gd name="connsiteX18" fmla="*/ 37877 w 484828"/>
              <a:gd name="connsiteY18" fmla="*/ 447898 h 485775"/>
              <a:gd name="connsiteX19" fmla="*/ 37877 w 484828"/>
              <a:gd name="connsiteY19" fmla="*/ 334266 h 485775"/>
              <a:gd name="connsiteX20" fmla="*/ 98480 w 484828"/>
              <a:gd name="connsiteY20" fmla="*/ 334266 h 485775"/>
              <a:gd name="connsiteX21" fmla="*/ 98480 w 484828"/>
              <a:gd name="connsiteY21" fmla="*/ 381613 h 485775"/>
              <a:gd name="connsiteX22" fmla="*/ 117419 w 484828"/>
              <a:gd name="connsiteY22" fmla="*/ 400552 h 485775"/>
              <a:gd name="connsiteX23" fmla="*/ 136358 w 484828"/>
              <a:gd name="connsiteY23" fmla="*/ 381613 h 485775"/>
              <a:gd name="connsiteX24" fmla="*/ 136358 w 484828"/>
              <a:gd name="connsiteY24" fmla="*/ 249042 h 485775"/>
              <a:gd name="connsiteX25" fmla="*/ 89011 w 484828"/>
              <a:gd name="connsiteY25" fmla="*/ 201695 h 485775"/>
              <a:gd name="connsiteX26" fmla="*/ 47347 w 484828"/>
              <a:gd name="connsiteY26" fmla="*/ 201695 h 485775"/>
              <a:gd name="connsiteX27" fmla="*/ 0 w 484828"/>
              <a:gd name="connsiteY27" fmla="*/ 249042 h 485775"/>
              <a:gd name="connsiteX28" fmla="*/ 0 w 484828"/>
              <a:gd name="connsiteY28" fmla="*/ 466836 h 485775"/>
              <a:gd name="connsiteX29" fmla="*/ 18939 w 484828"/>
              <a:gd name="connsiteY29" fmla="*/ 485775 h 485775"/>
              <a:gd name="connsiteX30" fmla="*/ 465890 w 484828"/>
              <a:gd name="connsiteY30" fmla="*/ 485775 h 485775"/>
              <a:gd name="connsiteX31" fmla="*/ 484828 w 484828"/>
              <a:gd name="connsiteY31" fmla="*/ 466836 h 485775"/>
              <a:gd name="connsiteX32" fmla="*/ 465890 w 484828"/>
              <a:gd name="connsiteY32" fmla="*/ 447898 h 485775"/>
              <a:gd name="connsiteX33" fmla="*/ 386348 w 484828"/>
              <a:gd name="connsiteY33" fmla="*/ 447898 h 485775"/>
              <a:gd name="connsiteX34" fmla="*/ 386348 w 484828"/>
              <a:gd name="connsiteY34" fmla="*/ 334266 h 485775"/>
              <a:gd name="connsiteX35" fmla="*/ 446951 w 484828"/>
              <a:gd name="connsiteY35" fmla="*/ 334266 h 485775"/>
              <a:gd name="connsiteX36" fmla="*/ 446951 w 484828"/>
              <a:gd name="connsiteY36" fmla="*/ 381613 h 485775"/>
              <a:gd name="connsiteX37" fmla="*/ 465890 w 484828"/>
              <a:gd name="connsiteY37" fmla="*/ 400551 h 485775"/>
              <a:gd name="connsiteX38" fmla="*/ 212112 w 484828"/>
              <a:gd name="connsiteY38" fmla="*/ 47347 h 485775"/>
              <a:gd name="connsiteX39" fmla="*/ 221582 w 484828"/>
              <a:gd name="connsiteY39" fmla="*/ 37877 h 485775"/>
              <a:gd name="connsiteX40" fmla="*/ 263246 w 484828"/>
              <a:gd name="connsiteY40" fmla="*/ 37877 h 485775"/>
              <a:gd name="connsiteX41" fmla="*/ 272716 w 484828"/>
              <a:gd name="connsiteY41" fmla="*/ 47347 h 485775"/>
              <a:gd name="connsiteX42" fmla="*/ 272716 w 484828"/>
              <a:gd name="connsiteY42" fmla="*/ 296389 h 485775"/>
              <a:gd name="connsiteX43" fmla="*/ 212113 w 484828"/>
              <a:gd name="connsiteY43" fmla="*/ 296389 h 485775"/>
              <a:gd name="connsiteX44" fmla="*/ 212113 w 484828"/>
              <a:gd name="connsiteY44" fmla="*/ 47347 h 485775"/>
              <a:gd name="connsiteX45" fmla="*/ 37877 w 484828"/>
              <a:gd name="connsiteY45" fmla="*/ 249042 h 485775"/>
              <a:gd name="connsiteX46" fmla="*/ 47346 w 484828"/>
              <a:gd name="connsiteY46" fmla="*/ 239573 h 485775"/>
              <a:gd name="connsiteX47" fmla="*/ 89011 w 484828"/>
              <a:gd name="connsiteY47" fmla="*/ 239573 h 485775"/>
              <a:gd name="connsiteX48" fmla="*/ 98480 w 484828"/>
              <a:gd name="connsiteY48" fmla="*/ 249042 h 485775"/>
              <a:gd name="connsiteX49" fmla="*/ 98480 w 484828"/>
              <a:gd name="connsiteY49" fmla="*/ 296389 h 485775"/>
              <a:gd name="connsiteX50" fmla="*/ 37877 w 484828"/>
              <a:gd name="connsiteY50" fmla="*/ 296389 h 485775"/>
              <a:gd name="connsiteX51" fmla="*/ 37877 w 484828"/>
              <a:gd name="connsiteY51" fmla="*/ 249042 h 485775"/>
              <a:gd name="connsiteX52" fmla="*/ 386348 w 484828"/>
              <a:gd name="connsiteY52" fmla="*/ 296389 h 485775"/>
              <a:gd name="connsiteX53" fmla="*/ 386348 w 484828"/>
              <a:gd name="connsiteY53" fmla="*/ 182758 h 485775"/>
              <a:gd name="connsiteX54" fmla="*/ 395816 w 484828"/>
              <a:gd name="connsiteY54" fmla="*/ 173288 h 485775"/>
              <a:gd name="connsiteX55" fmla="*/ 437481 w 484828"/>
              <a:gd name="connsiteY55" fmla="*/ 173288 h 485775"/>
              <a:gd name="connsiteX56" fmla="*/ 446951 w 484828"/>
              <a:gd name="connsiteY56" fmla="*/ 182758 h 485775"/>
              <a:gd name="connsiteX57" fmla="*/ 446951 w 484828"/>
              <a:gd name="connsiteY57" fmla="*/ 296389 h 485775"/>
              <a:gd name="connsiteX58" fmla="*/ 386348 w 484828"/>
              <a:gd name="connsiteY58" fmla="*/ 296389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4828" h="485775">
                <a:moveTo>
                  <a:pt x="465890" y="400551"/>
                </a:moveTo>
                <a:cubicBezTo>
                  <a:pt x="476349" y="400551"/>
                  <a:pt x="484828" y="392072"/>
                  <a:pt x="484828" y="381612"/>
                </a:cubicBezTo>
                <a:lnTo>
                  <a:pt x="484828" y="182758"/>
                </a:lnTo>
                <a:cubicBezTo>
                  <a:pt x="484828" y="156651"/>
                  <a:pt x="463589" y="135411"/>
                  <a:pt x="437481" y="135411"/>
                </a:cubicBezTo>
                <a:lnTo>
                  <a:pt x="395816" y="135411"/>
                </a:lnTo>
                <a:cubicBezTo>
                  <a:pt x="369710" y="135411"/>
                  <a:pt x="348470" y="156650"/>
                  <a:pt x="348470" y="182758"/>
                </a:cubicBezTo>
                <a:lnTo>
                  <a:pt x="348470" y="447898"/>
                </a:lnTo>
                <a:lnTo>
                  <a:pt x="212112" y="447898"/>
                </a:lnTo>
                <a:lnTo>
                  <a:pt x="212112" y="334266"/>
                </a:lnTo>
                <a:lnTo>
                  <a:pt x="272715" y="334266"/>
                </a:lnTo>
                <a:lnTo>
                  <a:pt x="272715" y="381613"/>
                </a:lnTo>
                <a:cubicBezTo>
                  <a:pt x="272715" y="392073"/>
                  <a:pt x="281194" y="400552"/>
                  <a:pt x="291654" y="400552"/>
                </a:cubicBezTo>
                <a:cubicBezTo>
                  <a:pt x="302113" y="400552"/>
                  <a:pt x="310592" y="392073"/>
                  <a:pt x="310592" y="381613"/>
                </a:cubicBezTo>
                <a:lnTo>
                  <a:pt x="310592" y="47347"/>
                </a:lnTo>
                <a:cubicBezTo>
                  <a:pt x="310593" y="21239"/>
                  <a:pt x="289353" y="0"/>
                  <a:pt x="263246" y="0"/>
                </a:cubicBezTo>
                <a:lnTo>
                  <a:pt x="221582" y="0"/>
                </a:lnTo>
                <a:cubicBezTo>
                  <a:pt x="195475" y="0"/>
                  <a:pt x="174235" y="21239"/>
                  <a:pt x="174235" y="47347"/>
                </a:cubicBezTo>
                <a:lnTo>
                  <a:pt x="174235" y="447898"/>
                </a:lnTo>
                <a:lnTo>
                  <a:pt x="37877" y="447898"/>
                </a:lnTo>
                <a:lnTo>
                  <a:pt x="37877" y="334266"/>
                </a:lnTo>
                <a:lnTo>
                  <a:pt x="98480" y="334266"/>
                </a:lnTo>
                <a:lnTo>
                  <a:pt x="98480" y="381613"/>
                </a:lnTo>
                <a:cubicBezTo>
                  <a:pt x="98480" y="392073"/>
                  <a:pt x="106960" y="400552"/>
                  <a:pt x="117419" y="400552"/>
                </a:cubicBezTo>
                <a:cubicBezTo>
                  <a:pt x="127878" y="400552"/>
                  <a:pt x="136358" y="392073"/>
                  <a:pt x="136358" y="381613"/>
                </a:cubicBezTo>
                <a:lnTo>
                  <a:pt x="136358" y="249042"/>
                </a:lnTo>
                <a:cubicBezTo>
                  <a:pt x="136358" y="222936"/>
                  <a:pt x="115118" y="201695"/>
                  <a:pt x="89011" y="201695"/>
                </a:cubicBezTo>
                <a:lnTo>
                  <a:pt x="47347" y="201695"/>
                </a:lnTo>
                <a:cubicBezTo>
                  <a:pt x="21240" y="201695"/>
                  <a:pt x="0" y="222935"/>
                  <a:pt x="0" y="249042"/>
                </a:cubicBezTo>
                <a:lnTo>
                  <a:pt x="0" y="466836"/>
                </a:lnTo>
                <a:cubicBezTo>
                  <a:pt x="0" y="477296"/>
                  <a:pt x="8479" y="485775"/>
                  <a:pt x="18939" y="485775"/>
                </a:cubicBezTo>
                <a:lnTo>
                  <a:pt x="465890" y="485775"/>
                </a:lnTo>
                <a:cubicBezTo>
                  <a:pt x="476349" y="485775"/>
                  <a:pt x="484828" y="477296"/>
                  <a:pt x="484828" y="466836"/>
                </a:cubicBezTo>
                <a:cubicBezTo>
                  <a:pt x="484828" y="456377"/>
                  <a:pt x="476349" y="447898"/>
                  <a:pt x="465890" y="447898"/>
                </a:cubicBezTo>
                <a:lnTo>
                  <a:pt x="386348" y="447898"/>
                </a:lnTo>
                <a:lnTo>
                  <a:pt x="386348" y="334266"/>
                </a:lnTo>
                <a:lnTo>
                  <a:pt x="446951" y="334266"/>
                </a:lnTo>
                <a:lnTo>
                  <a:pt x="446951" y="381613"/>
                </a:lnTo>
                <a:cubicBezTo>
                  <a:pt x="446951" y="392073"/>
                  <a:pt x="455430" y="400551"/>
                  <a:pt x="465890" y="400551"/>
                </a:cubicBezTo>
                <a:close/>
                <a:moveTo>
                  <a:pt x="212112" y="47347"/>
                </a:moveTo>
                <a:cubicBezTo>
                  <a:pt x="212112" y="42126"/>
                  <a:pt x="216360" y="37877"/>
                  <a:pt x="221582" y="37877"/>
                </a:cubicBezTo>
                <a:lnTo>
                  <a:pt x="263246" y="37877"/>
                </a:lnTo>
                <a:cubicBezTo>
                  <a:pt x="268468" y="37877"/>
                  <a:pt x="272716" y="42125"/>
                  <a:pt x="272716" y="47347"/>
                </a:cubicBezTo>
                <a:lnTo>
                  <a:pt x="272716" y="296389"/>
                </a:lnTo>
                <a:lnTo>
                  <a:pt x="212113" y="296389"/>
                </a:lnTo>
                <a:lnTo>
                  <a:pt x="212113" y="47347"/>
                </a:lnTo>
                <a:close/>
                <a:moveTo>
                  <a:pt x="37877" y="249042"/>
                </a:moveTo>
                <a:cubicBezTo>
                  <a:pt x="37877" y="243821"/>
                  <a:pt x="42125" y="239573"/>
                  <a:pt x="47346" y="239573"/>
                </a:cubicBezTo>
                <a:lnTo>
                  <a:pt x="89011" y="239573"/>
                </a:lnTo>
                <a:cubicBezTo>
                  <a:pt x="94232" y="239573"/>
                  <a:pt x="98480" y="243821"/>
                  <a:pt x="98480" y="249042"/>
                </a:cubicBezTo>
                <a:lnTo>
                  <a:pt x="98480" y="296389"/>
                </a:lnTo>
                <a:lnTo>
                  <a:pt x="37877" y="296389"/>
                </a:lnTo>
                <a:lnTo>
                  <a:pt x="37877" y="249042"/>
                </a:lnTo>
                <a:close/>
                <a:moveTo>
                  <a:pt x="386348" y="296389"/>
                </a:moveTo>
                <a:lnTo>
                  <a:pt x="386348" y="182758"/>
                </a:lnTo>
                <a:cubicBezTo>
                  <a:pt x="386348" y="177537"/>
                  <a:pt x="390595" y="173288"/>
                  <a:pt x="395816" y="173288"/>
                </a:cubicBezTo>
                <a:lnTo>
                  <a:pt x="437481" y="173288"/>
                </a:lnTo>
                <a:cubicBezTo>
                  <a:pt x="442702" y="173288"/>
                  <a:pt x="446951" y="177536"/>
                  <a:pt x="446951" y="182758"/>
                </a:cubicBezTo>
                <a:lnTo>
                  <a:pt x="446951" y="296389"/>
                </a:lnTo>
                <a:lnTo>
                  <a:pt x="386348" y="296389"/>
                </a:lnTo>
                <a:close/>
              </a:path>
            </a:pathLst>
          </a:custGeom>
          <a:solidFill>
            <a:schemeClr val="bg1"/>
          </a:solidFill>
          <a:ln w="949" cap="flat">
            <a:noFill/>
            <a:prstDash val="solid"/>
            <a:miter/>
          </a:ln>
        </p:spPr>
        <p:txBody>
          <a:bodyPr rtlCol="0" anchor="ctr"/>
          <a:lstStyle/>
          <a:p>
            <a:endParaRPr lang="en-ID"/>
          </a:p>
        </p:txBody>
      </p:sp>
      <p:sp>
        <p:nvSpPr>
          <p:cNvPr id="70" name="Icon 9">
            <a:extLst>
              <a:ext uri="{FF2B5EF4-FFF2-40B4-BE49-F238E27FC236}">
                <a16:creationId xmlns:a16="http://schemas.microsoft.com/office/drawing/2014/main" id="{93D9B3E0-9095-49C8-B592-3DDC6D9FEC58}"/>
              </a:ext>
            </a:extLst>
          </p:cNvPr>
          <p:cNvSpPr/>
          <p:nvPr/>
        </p:nvSpPr>
        <p:spPr>
          <a:xfrm>
            <a:off x="8481642" y="4751100"/>
            <a:ext cx="506298" cy="470696"/>
          </a:xfrm>
          <a:custGeom>
            <a:avLst/>
            <a:gdLst>
              <a:gd name="connsiteX0" fmla="*/ 409873 w 485775"/>
              <a:gd name="connsiteY0" fmla="*/ 0 h 451618"/>
              <a:gd name="connsiteX1" fmla="*/ 75902 w 485775"/>
              <a:gd name="connsiteY1" fmla="*/ 0 h 451618"/>
              <a:gd name="connsiteX2" fmla="*/ 0 w 485775"/>
              <a:gd name="connsiteY2" fmla="*/ 75902 h 451618"/>
              <a:gd name="connsiteX3" fmla="*/ 0 w 485775"/>
              <a:gd name="connsiteY3" fmla="*/ 341561 h 451618"/>
              <a:gd name="connsiteX4" fmla="*/ 75902 w 485775"/>
              <a:gd name="connsiteY4" fmla="*/ 417463 h 451618"/>
              <a:gd name="connsiteX5" fmla="*/ 255677 w 485775"/>
              <a:gd name="connsiteY5" fmla="*/ 417463 h 451618"/>
              <a:gd name="connsiteX6" fmla="*/ 255711 w 485775"/>
              <a:gd name="connsiteY6" fmla="*/ 417463 h 451618"/>
              <a:gd name="connsiteX7" fmla="*/ 255733 w 485775"/>
              <a:gd name="connsiteY7" fmla="*/ 417463 h 451618"/>
              <a:gd name="connsiteX8" fmla="*/ 276095 w 485775"/>
              <a:gd name="connsiteY8" fmla="*/ 417463 h 451618"/>
              <a:gd name="connsiteX9" fmla="*/ 295070 w 485775"/>
              <a:gd name="connsiteY9" fmla="*/ 398487 h 451618"/>
              <a:gd name="connsiteX10" fmla="*/ 276095 w 485775"/>
              <a:gd name="connsiteY10" fmla="*/ 379512 h 451618"/>
              <a:gd name="connsiteX11" fmla="*/ 265028 w 485775"/>
              <a:gd name="connsiteY11" fmla="*/ 379512 h 451618"/>
              <a:gd name="connsiteX12" fmla="*/ 221399 w 485775"/>
              <a:gd name="connsiteY12" fmla="*/ 322911 h 451618"/>
              <a:gd name="connsiteX13" fmla="*/ 359109 w 485775"/>
              <a:gd name="connsiteY13" fmla="*/ 147750 h 451618"/>
              <a:gd name="connsiteX14" fmla="*/ 447824 w 485775"/>
              <a:gd name="connsiteY14" fmla="*/ 253584 h 451618"/>
              <a:gd name="connsiteX15" fmla="*/ 447824 w 485775"/>
              <a:gd name="connsiteY15" fmla="*/ 276095 h 451618"/>
              <a:gd name="connsiteX16" fmla="*/ 466799 w 485775"/>
              <a:gd name="connsiteY16" fmla="*/ 295070 h 451618"/>
              <a:gd name="connsiteX17" fmla="*/ 485775 w 485775"/>
              <a:gd name="connsiteY17" fmla="*/ 276095 h 451618"/>
              <a:gd name="connsiteX18" fmla="*/ 485775 w 485775"/>
              <a:gd name="connsiteY18" fmla="*/ 75902 h 451618"/>
              <a:gd name="connsiteX19" fmla="*/ 409873 w 485775"/>
              <a:gd name="connsiteY19" fmla="*/ 0 h 451618"/>
              <a:gd name="connsiteX20" fmla="*/ 373182 w 485775"/>
              <a:gd name="connsiteY20" fmla="*/ 105459 h 451618"/>
              <a:gd name="connsiteX21" fmla="*/ 358342 w 485775"/>
              <a:gd name="connsiteY21" fmla="*/ 98677 h 451618"/>
              <a:gd name="connsiteX22" fmla="*/ 343721 w 485775"/>
              <a:gd name="connsiteY22" fmla="*/ 105922 h 451618"/>
              <a:gd name="connsiteX23" fmla="*/ 197498 w 485775"/>
              <a:gd name="connsiteY23" fmla="*/ 291905 h 451618"/>
              <a:gd name="connsiteX24" fmla="*/ 147858 w 485775"/>
              <a:gd name="connsiteY24" fmla="*/ 227507 h 451618"/>
              <a:gd name="connsiteX25" fmla="*/ 132829 w 485775"/>
              <a:gd name="connsiteY25" fmla="*/ 220117 h 451618"/>
              <a:gd name="connsiteX26" fmla="*/ 132818 w 485775"/>
              <a:gd name="connsiteY26" fmla="*/ 220117 h 451618"/>
              <a:gd name="connsiteX27" fmla="*/ 117789 w 485775"/>
              <a:gd name="connsiteY27" fmla="*/ 227522 h 451618"/>
              <a:gd name="connsiteX28" fmla="*/ 76028 w 485775"/>
              <a:gd name="connsiteY28" fmla="*/ 281810 h 451618"/>
              <a:gd name="connsiteX29" fmla="*/ 79497 w 485775"/>
              <a:gd name="connsiteY29" fmla="*/ 308420 h 451618"/>
              <a:gd name="connsiteX30" fmla="*/ 106108 w 485775"/>
              <a:gd name="connsiteY30" fmla="*/ 304951 h 451618"/>
              <a:gd name="connsiteX31" fmla="*/ 132844 w 485775"/>
              <a:gd name="connsiteY31" fmla="*/ 270195 h 451618"/>
              <a:gd name="connsiteX32" fmla="*/ 217111 w 485775"/>
              <a:gd name="connsiteY32" fmla="*/ 379512 h 451618"/>
              <a:gd name="connsiteX33" fmla="*/ 75902 w 485775"/>
              <a:gd name="connsiteY33" fmla="*/ 379512 h 451618"/>
              <a:gd name="connsiteX34" fmla="*/ 37951 w 485775"/>
              <a:gd name="connsiteY34" fmla="*/ 341561 h 451618"/>
              <a:gd name="connsiteX35" fmla="*/ 37951 w 485775"/>
              <a:gd name="connsiteY35" fmla="*/ 75902 h 451618"/>
              <a:gd name="connsiteX36" fmla="*/ 75902 w 485775"/>
              <a:gd name="connsiteY36" fmla="*/ 37951 h 451618"/>
              <a:gd name="connsiteX37" fmla="*/ 409873 w 485775"/>
              <a:gd name="connsiteY37" fmla="*/ 37951 h 451618"/>
              <a:gd name="connsiteX38" fmla="*/ 447824 w 485775"/>
              <a:gd name="connsiteY38" fmla="*/ 75902 h 451618"/>
              <a:gd name="connsiteX39" fmla="*/ 447824 w 485775"/>
              <a:gd name="connsiteY39" fmla="*/ 194507 h 451618"/>
              <a:gd name="connsiteX40" fmla="*/ 132829 w 485775"/>
              <a:gd name="connsiteY40" fmla="*/ 68312 h 451618"/>
              <a:gd name="connsiteX41" fmla="*/ 75902 w 485775"/>
              <a:gd name="connsiteY41" fmla="*/ 125239 h 451618"/>
              <a:gd name="connsiteX42" fmla="*/ 132829 w 485775"/>
              <a:gd name="connsiteY42" fmla="*/ 182166 h 451618"/>
              <a:gd name="connsiteX43" fmla="*/ 189756 w 485775"/>
              <a:gd name="connsiteY43" fmla="*/ 125239 h 451618"/>
              <a:gd name="connsiteX44" fmla="*/ 132829 w 485775"/>
              <a:gd name="connsiteY44" fmla="*/ 68312 h 451618"/>
              <a:gd name="connsiteX45" fmla="*/ 132829 w 485775"/>
              <a:gd name="connsiteY45" fmla="*/ 144214 h 451618"/>
              <a:gd name="connsiteX46" fmla="*/ 113854 w 485775"/>
              <a:gd name="connsiteY46" fmla="*/ 125239 h 451618"/>
              <a:gd name="connsiteX47" fmla="*/ 132829 w 485775"/>
              <a:gd name="connsiteY47" fmla="*/ 106263 h 451618"/>
              <a:gd name="connsiteX48" fmla="*/ 151805 w 485775"/>
              <a:gd name="connsiteY48" fmla="*/ 125239 h 451618"/>
              <a:gd name="connsiteX49" fmla="*/ 132829 w 485775"/>
              <a:gd name="connsiteY49" fmla="*/ 144214 h 451618"/>
              <a:gd name="connsiteX50" fmla="*/ 401704 w 485775"/>
              <a:gd name="connsiteY50" fmla="*/ 286813 h 451618"/>
              <a:gd name="connsiteX51" fmla="*/ 393643 w 485775"/>
              <a:gd name="connsiteY51" fmla="*/ 282006 h 451618"/>
              <a:gd name="connsiteX52" fmla="*/ 318475 w 485775"/>
              <a:gd name="connsiteY52" fmla="*/ 259795 h 451618"/>
              <a:gd name="connsiteX53" fmla="*/ 299744 w 485775"/>
              <a:gd name="connsiteY53" fmla="*/ 264509 h 451618"/>
              <a:gd name="connsiteX54" fmla="*/ 294848 w 485775"/>
              <a:gd name="connsiteY54" fmla="*/ 283192 h 451618"/>
              <a:gd name="connsiteX55" fmla="*/ 316540 w 485775"/>
              <a:gd name="connsiteY55" fmla="*/ 359306 h 451618"/>
              <a:gd name="connsiteX56" fmla="*/ 321351 w 485775"/>
              <a:gd name="connsiteY56" fmla="*/ 367504 h 451618"/>
              <a:gd name="connsiteX57" fmla="*/ 388596 w 485775"/>
              <a:gd name="connsiteY57" fmla="*/ 434945 h 451618"/>
              <a:gd name="connsiteX58" fmla="*/ 428848 w 485775"/>
              <a:gd name="connsiteY58" fmla="*/ 451619 h 451618"/>
              <a:gd name="connsiteX59" fmla="*/ 469101 w 485775"/>
              <a:gd name="connsiteY59" fmla="*/ 434945 h 451618"/>
              <a:gd name="connsiteX60" fmla="*/ 485775 w 485775"/>
              <a:gd name="connsiteY60" fmla="*/ 394692 h 451618"/>
              <a:gd name="connsiteX61" fmla="*/ 469123 w 485775"/>
              <a:gd name="connsiteY61" fmla="*/ 354462 h 451618"/>
              <a:gd name="connsiteX62" fmla="*/ 340801 w 485775"/>
              <a:gd name="connsiteY62" fmla="*/ 305967 h 451618"/>
              <a:gd name="connsiteX63" fmla="*/ 378241 w 485775"/>
              <a:gd name="connsiteY63" fmla="*/ 317029 h 451618"/>
              <a:gd name="connsiteX64" fmla="*/ 411274 w 485775"/>
              <a:gd name="connsiteY64" fmla="*/ 350177 h 451618"/>
              <a:gd name="connsiteX65" fmla="*/ 384852 w 485775"/>
              <a:gd name="connsiteY65" fmla="*/ 377444 h 451618"/>
              <a:gd name="connsiteX66" fmla="*/ 351693 w 485775"/>
              <a:gd name="connsiteY66" fmla="*/ 344185 h 451618"/>
              <a:gd name="connsiteX67" fmla="*/ 442265 w 485775"/>
              <a:gd name="connsiteY67" fmla="*/ 408109 h 451618"/>
              <a:gd name="connsiteX68" fmla="*/ 415450 w 485775"/>
              <a:gd name="connsiteY68" fmla="*/ 408131 h 451618"/>
              <a:gd name="connsiteX69" fmla="*/ 411655 w 485775"/>
              <a:gd name="connsiteY69" fmla="*/ 404321 h 451618"/>
              <a:gd name="connsiteX70" fmla="*/ 438069 w 485775"/>
              <a:gd name="connsiteY70" fmla="*/ 377062 h 451618"/>
              <a:gd name="connsiteX71" fmla="*/ 442265 w 485775"/>
              <a:gd name="connsiteY71" fmla="*/ 381276 h 451618"/>
              <a:gd name="connsiteX72" fmla="*/ 447824 w 485775"/>
              <a:gd name="connsiteY72" fmla="*/ 394692 h 451618"/>
              <a:gd name="connsiteX73" fmla="*/ 442265 w 485775"/>
              <a:gd name="connsiteY73" fmla="*/ 408109 h 45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85775" h="451618">
                <a:moveTo>
                  <a:pt x="409873" y="0"/>
                </a:moveTo>
                <a:lnTo>
                  <a:pt x="75902" y="0"/>
                </a:lnTo>
                <a:cubicBezTo>
                  <a:pt x="34049" y="0"/>
                  <a:pt x="0" y="34049"/>
                  <a:pt x="0" y="75902"/>
                </a:cubicBezTo>
                <a:lnTo>
                  <a:pt x="0" y="341561"/>
                </a:lnTo>
                <a:cubicBezTo>
                  <a:pt x="0" y="383414"/>
                  <a:pt x="34049" y="417463"/>
                  <a:pt x="75902" y="417463"/>
                </a:cubicBezTo>
                <a:lnTo>
                  <a:pt x="255677" y="417463"/>
                </a:lnTo>
                <a:lnTo>
                  <a:pt x="255711" y="417463"/>
                </a:lnTo>
                <a:lnTo>
                  <a:pt x="255733" y="417463"/>
                </a:lnTo>
                <a:lnTo>
                  <a:pt x="276095" y="417463"/>
                </a:lnTo>
                <a:cubicBezTo>
                  <a:pt x="286576" y="417463"/>
                  <a:pt x="295070" y="408968"/>
                  <a:pt x="295070" y="398487"/>
                </a:cubicBezTo>
                <a:cubicBezTo>
                  <a:pt x="295070" y="388006"/>
                  <a:pt x="286576" y="379512"/>
                  <a:pt x="276095" y="379512"/>
                </a:cubicBezTo>
                <a:lnTo>
                  <a:pt x="265028" y="379512"/>
                </a:lnTo>
                <a:lnTo>
                  <a:pt x="221399" y="322911"/>
                </a:lnTo>
                <a:lnTo>
                  <a:pt x="359109" y="147750"/>
                </a:lnTo>
                <a:lnTo>
                  <a:pt x="447824" y="253584"/>
                </a:lnTo>
                <a:lnTo>
                  <a:pt x="447824" y="276095"/>
                </a:lnTo>
                <a:cubicBezTo>
                  <a:pt x="447824" y="286576"/>
                  <a:pt x="456318" y="295070"/>
                  <a:pt x="466799" y="295070"/>
                </a:cubicBezTo>
                <a:cubicBezTo>
                  <a:pt x="477280" y="295070"/>
                  <a:pt x="485775" y="286576"/>
                  <a:pt x="485775" y="276095"/>
                </a:cubicBezTo>
                <a:lnTo>
                  <a:pt x="485775" y="75902"/>
                </a:lnTo>
                <a:cubicBezTo>
                  <a:pt x="485775" y="34049"/>
                  <a:pt x="451726" y="0"/>
                  <a:pt x="409873" y="0"/>
                </a:cubicBezTo>
                <a:close/>
                <a:moveTo>
                  <a:pt x="373182" y="105459"/>
                </a:moveTo>
                <a:cubicBezTo>
                  <a:pt x="369509" y="101078"/>
                  <a:pt x="364046" y="98603"/>
                  <a:pt x="358342" y="98677"/>
                </a:cubicBezTo>
                <a:cubicBezTo>
                  <a:pt x="352623" y="98766"/>
                  <a:pt x="347253" y="101427"/>
                  <a:pt x="343721" y="105922"/>
                </a:cubicBezTo>
                <a:lnTo>
                  <a:pt x="197498" y="291905"/>
                </a:lnTo>
                <a:lnTo>
                  <a:pt x="147858" y="227507"/>
                </a:lnTo>
                <a:cubicBezTo>
                  <a:pt x="144266" y="222848"/>
                  <a:pt x="138715" y="220117"/>
                  <a:pt x="132829" y="220117"/>
                </a:cubicBezTo>
                <a:cubicBezTo>
                  <a:pt x="132825" y="220117"/>
                  <a:pt x="132822" y="220117"/>
                  <a:pt x="132818" y="220117"/>
                </a:cubicBezTo>
                <a:cubicBezTo>
                  <a:pt x="126933" y="220121"/>
                  <a:pt x="121377" y="222856"/>
                  <a:pt x="117789" y="227522"/>
                </a:cubicBezTo>
                <a:lnTo>
                  <a:pt x="76028" y="281810"/>
                </a:lnTo>
                <a:cubicBezTo>
                  <a:pt x="69639" y="290119"/>
                  <a:pt x="71192" y="302031"/>
                  <a:pt x="79497" y="308420"/>
                </a:cubicBezTo>
                <a:cubicBezTo>
                  <a:pt x="87807" y="314813"/>
                  <a:pt x="99718" y="313257"/>
                  <a:pt x="106108" y="304951"/>
                </a:cubicBezTo>
                <a:lnTo>
                  <a:pt x="132844" y="270195"/>
                </a:lnTo>
                <a:lnTo>
                  <a:pt x="217111" y="379512"/>
                </a:lnTo>
                <a:lnTo>
                  <a:pt x="75902" y="379512"/>
                </a:lnTo>
                <a:cubicBezTo>
                  <a:pt x="54977" y="379512"/>
                  <a:pt x="37951" y="362486"/>
                  <a:pt x="37951" y="341561"/>
                </a:cubicBezTo>
                <a:lnTo>
                  <a:pt x="37951" y="75902"/>
                </a:lnTo>
                <a:cubicBezTo>
                  <a:pt x="37951" y="54977"/>
                  <a:pt x="54977" y="37951"/>
                  <a:pt x="75902" y="37951"/>
                </a:cubicBezTo>
                <a:lnTo>
                  <a:pt x="409873" y="37951"/>
                </a:lnTo>
                <a:cubicBezTo>
                  <a:pt x="430798" y="37951"/>
                  <a:pt x="447824" y="54977"/>
                  <a:pt x="447824" y="75902"/>
                </a:cubicBezTo>
                <a:lnTo>
                  <a:pt x="447824" y="194507"/>
                </a:lnTo>
                <a:close/>
                <a:moveTo>
                  <a:pt x="132829" y="68312"/>
                </a:moveTo>
                <a:cubicBezTo>
                  <a:pt x="101438" y="68312"/>
                  <a:pt x="75902" y="93848"/>
                  <a:pt x="75902" y="125239"/>
                </a:cubicBezTo>
                <a:cubicBezTo>
                  <a:pt x="75902" y="156630"/>
                  <a:pt x="101438" y="182166"/>
                  <a:pt x="132829" y="182166"/>
                </a:cubicBezTo>
                <a:cubicBezTo>
                  <a:pt x="164220" y="182166"/>
                  <a:pt x="189756" y="156630"/>
                  <a:pt x="189756" y="125239"/>
                </a:cubicBezTo>
                <a:cubicBezTo>
                  <a:pt x="189756" y="93848"/>
                  <a:pt x="164220" y="68312"/>
                  <a:pt x="132829" y="68312"/>
                </a:cubicBezTo>
                <a:close/>
                <a:moveTo>
                  <a:pt x="132829" y="144214"/>
                </a:moveTo>
                <a:cubicBezTo>
                  <a:pt x="122367" y="144214"/>
                  <a:pt x="113854" y="135701"/>
                  <a:pt x="113854" y="125239"/>
                </a:cubicBezTo>
                <a:cubicBezTo>
                  <a:pt x="113854" y="114776"/>
                  <a:pt x="122367" y="106263"/>
                  <a:pt x="132829" y="106263"/>
                </a:cubicBezTo>
                <a:cubicBezTo>
                  <a:pt x="143292" y="106263"/>
                  <a:pt x="151805" y="114776"/>
                  <a:pt x="151805" y="125239"/>
                </a:cubicBezTo>
                <a:cubicBezTo>
                  <a:pt x="151805" y="135701"/>
                  <a:pt x="143292" y="144214"/>
                  <a:pt x="132829" y="144214"/>
                </a:cubicBezTo>
                <a:close/>
                <a:moveTo>
                  <a:pt x="401704" y="286813"/>
                </a:moveTo>
                <a:cubicBezTo>
                  <a:pt x="399462" y="284560"/>
                  <a:pt x="396690" y="282910"/>
                  <a:pt x="393643" y="282006"/>
                </a:cubicBezTo>
                <a:lnTo>
                  <a:pt x="318475" y="259795"/>
                </a:lnTo>
                <a:cubicBezTo>
                  <a:pt x="311837" y="257834"/>
                  <a:pt x="304662" y="259639"/>
                  <a:pt x="299744" y="264509"/>
                </a:cubicBezTo>
                <a:cubicBezTo>
                  <a:pt x="294826" y="269379"/>
                  <a:pt x="292950" y="276536"/>
                  <a:pt x="294848" y="283192"/>
                </a:cubicBezTo>
                <a:lnTo>
                  <a:pt x="316540" y="359306"/>
                </a:lnTo>
                <a:cubicBezTo>
                  <a:pt x="317422" y="362404"/>
                  <a:pt x="319079" y="365224"/>
                  <a:pt x="321351" y="367504"/>
                </a:cubicBezTo>
                <a:lnTo>
                  <a:pt x="388596" y="434945"/>
                </a:lnTo>
                <a:cubicBezTo>
                  <a:pt x="399347" y="445697"/>
                  <a:pt x="413642" y="451619"/>
                  <a:pt x="428848" y="451619"/>
                </a:cubicBezTo>
                <a:cubicBezTo>
                  <a:pt x="444055" y="451619"/>
                  <a:pt x="458349" y="445697"/>
                  <a:pt x="469101" y="434945"/>
                </a:cubicBezTo>
                <a:cubicBezTo>
                  <a:pt x="479853" y="424193"/>
                  <a:pt x="485775" y="409899"/>
                  <a:pt x="485775" y="394692"/>
                </a:cubicBezTo>
                <a:cubicBezTo>
                  <a:pt x="485775" y="379486"/>
                  <a:pt x="479853" y="365191"/>
                  <a:pt x="469123" y="354462"/>
                </a:cubicBezTo>
                <a:close/>
                <a:moveTo>
                  <a:pt x="340801" y="305967"/>
                </a:moveTo>
                <a:lnTo>
                  <a:pt x="378241" y="317029"/>
                </a:lnTo>
                <a:lnTo>
                  <a:pt x="411274" y="350177"/>
                </a:lnTo>
                <a:lnTo>
                  <a:pt x="384852" y="377444"/>
                </a:lnTo>
                <a:lnTo>
                  <a:pt x="351693" y="344185"/>
                </a:lnTo>
                <a:close/>
                <a:moveTo>
                  <a:pt x="442265" y="408109"/>
                </a:moveTo>
                <a:cubicBezTo>
                  <a:pt x="434867" y="415506"/>
                  <a:pt x="422829" y="415510"/>
                  <a:pt x="415450" y="408131"/>
                </a:cubicBezTo>
                <a:lnTo>
                  <a:pt x="411655" y="404321"/>
                </a:lnTo>
                <a:lnTo>
                  <a:pt x="438069" y="377062"/>
                </a:lnTo>
                <a:lnTo>
                  <a:pt x="442265" y="381276"/>
                </a:lnTo>
                <a:cubicBezTo>
                  <a:pt x="445852" y="384860"/>
                  <a:pt x="447824" y="389622"/>
                  <a:pt x="447824" y="394692"/>
                </a:cubicBezTo>
                <a:cubicBezTo>
                  <a:pt x="447824" y="399762"/>
                  <a:pt x="445852" y="404525"/>
                  <a:pt x="442265" y="408109"/>
                </a:cubicBezTo>
                <a:close/>
              </a:path>
            </a:pathLst>
          </a:custGeom>
          <a:solidFill>
            <a:schemeClr val="bg1"/>
          </a:solidFill>
          <a:ln w="949" cap="flat">
            <a:noFill/>
            <a:prstDash val="solid"/>
            <a:miter/>
          </a:ln>
        </p:spPr>
        <p:txBody>
          <a:bodyPr rtlCol="0" anchor="ctr"/>
          <a:lstStyle/>
          <a:p>
            <a:endParaRPr lang="en-ID"/>
          </a:p>
        </p:txBody>
      </p:sp>
      <p:sp>
        <p:nvSpPr>
          <p:cNvPr id="72" name="Icon 22">
            <a:extLst>
              <a:ext uri="{FF2B5EF4-FFF2-40B4-BE49-F238E27FC236}">
                <a16:creationId xmlns:a16="http://schemas.microsoft.com/office/drawing/2014/main" id="{987F9C1F-64BC-482A-BF89-8BB5F6CC6381}"/>
              </a:ext>
            </a:extLst>
          </p:cNvPr>
          <p:cNvSpPr/>
          <p:nvPr/>
        </p:nvSpPr>
        <p:spPr>
          <a:xfrm>
            <a:off x="9345689" y="3175854"/>
            <a:ext cx="506294" cy="506294"/>
          </a:xfrm>
          <a:custGeom>
            <a:avLst/>
            <a:gdLst>
              <a:gd name="connsiteX0" fmla="*/ 75902 w 485775"/>
              <a:gd name="connsiteY0" fmla="*/ 330175 h 485775"/>
              <a:gd name="connsiteX1" fmla="*/ 75902 w 485775"/>
              <a:gd name="connsiteY1" fmla="*/ 466799 h 485775"/>
              <a:gd name="connsiteX2" fmla="*/ 56927 w 485775"/>
              <a:gd name="connsiteY2" fmla="*/ 485775 h 485775"/>
              <a:gd name="connsiteX3" fmla="*/ 37951 w 485775"/>
              <a:gd name="connsiteY3" fmla="*/ 466799 h 485775"/>
              <a:gd name="connsiteX4" fmla="*/ 37951 w 485775"/>
              <a:gd name="connsiteY4" fmla="*/ 345899 h 485775"/>
              <a:gd name="connsiteX5" fmla="*/ 0 w 485775"/>
              <a:gd name="connsiteY5" fmla="*/ 292224 h 485775"/>
              <a:gd name="connsiteX6" fmla="*/ 0 w 485775"/>
              <a:gd name="connsiteY6" fmla="*/ 188807 h 485775"/>
              <a:gd name="connsiteX7" fmla="*/ 56927 w 485775"/>
              <a:gd name="connsiteY7" fmla="*/ 131880 h 485775"/>
              <a:gd name="connsiteX8" fmla="*/ 132829 w 485775"/>
              <a:gd name="connsiteY8" fmla="*/ 131880 h 485775"/>
              <a:gd name="connsiteX9" fmla="*/ 189756 w 485775"/>
              <a:gd name="connsiteY9" fmla="*/ 188807 h 485775"/>
              <a:gd name="connsiteX10" fmla="*/ 170780 w 485775"/>
              <a:gd name="connsiteY10" fmla="*/ 207783 h 485775"/>
              <a:gd name="connsiteX11" fmla="*/ 151805 w 485775"/>
              <a:gd name="connsiteY11" fmla="*/ 188807 h 485775"/>
              <a:gd name="connsiteX12" fmla="*/ 132829 w 485775"/>
              <a:gd name="connsiteY12" fmla="*/ 169832 h 485775"/>
              <a:gd name="connsiteX13" fmla="*/ 56927 w 485775"/>
              <a:gd name="connsiteY13" fmla="*/ 169832 h 485775"/>
              <a:gd name="connsiteX14" fmla="*/ 37951 w 485775"/>
              <a:gd name="connsiteY14" fmla="*/ 188807 h 485775"/>
              <a:gd name="connsiteX15" fmla="*/ 37951 w 485775"/>
              <a:gd name="connsiteY15" fmla="*/ 292224 h 485775"/>
              <a:gd name="connsiteX16" fmla="*/ 56927 w 485775"/>
              <a:gd name="connsiteY16" fmla="*/ 311200 h 485775"/>
              <a:gd name="connsiteX17" fmla="*/ 75902 w 485775"/>
              <a:gd name="connsiteY17" fmla="*/ 330175 h 485775"/>
              <a:gd name="connsiteX18" fmla="*/ 132829 w 485775"/>
              <a:gd name="connsiteY18" fmla="*/ 377614 h 485775"/>
              <a:gd name="connsiteX19" fmla="*/ 113854 w 485775"/>
              <a:gd name="connsiteY19" fmla="*/ 396590 h 485775"/>
              <a:gd name="connsiteX20" fmla="*/ 113854 w 485775"/>
              <a:gd name="connsiteY20" fmla="*/ 466799 h 485775"/>
              <a:gd name="connsiteX21" fmla="*/ 132829 w 485775"/>
              <a:gd name="connsiteY21" fmla="*/ 485775 h 485775"/>
              <a:gd name="connsiteX22" fmla="*/ 151805 w 485775"/>
              <a:gd name="connsiteY22" fmla="*/ 466799 h 485775"/>
              <a:gd name="connsiteX23" fmla="*/ 151805 w 485775"/>
              <a:gd name="connsiteY23" fmla="*/ 396590 h 485775"/>
              <a:gd name="connsiteX24" fmla="*/ 132829 w 485775"/>
              <a:gd name="connsiteY24" fmla="*/ 377614 h 485775"/>
              <a:gd name="connsiteX25" fmla="*/ 37951 w 485775"/>
              <a:gd name="connsiteY25" fmla="*/ 56927 h 485775"/>
              <a:gd name="connsiteX26" fmla="*/ 94878 w 485775"/>
              <a:gd name="connsiteY26" fmla="*/ 0 h 485775"/>
              <a:gd name="connsiteX27" fmla="*/ 151805 w 485775"/>
              <a:gd name="connsiteY27" fmla="*/ 56927 h 485775"/>
              <a:gd name="connsiteX28" fmla="*/ 94878 w 485775"/>
              <a:gd name="connsiteY28" fmla="*/ 113854 h 485775"/>
              <a:gd name="connsiteX29" fmla="*/ 37951 w 485775"/>
              <a:gd name="connsiteY29" fmla="*/ 56927 h 485775"/>
              <a:gd name="connsiteX30" fmla="*/ 75902 w 485775"/>
              <a:gd name="connsiteY30" fmla="*/ 56927 h 485775"/>
              <a:gd name="connsiteX31" fmla="*/ 94878 w 485775"/>
              <a:gd name="connsiteY31" fmla="*/ 75902 h 485775"/>
              <a:gd name="connsiteX32" fmla="*/ 113854 w 485775"/>
              <a:gd name="connsiteY32" fmla="*/ 56927 h 485775"/>
              <a:gd name="connsiteX33" fmla="*/ 94878 w 485775"/>
              <a:gd name="connsiteY33" fmla="*/ 37951 h 485775"/>
              <a:gd name="connsiteX34" fmla="*/ 75902 w 485775"/>
              <a:gd name="connsiteY34" fmla="*/ 56927 h 485775"/>
              <a:gd name="connsiteX35" fmla="*/ 352946 w 485775"/>
              <a:gd name="connsiteY35" fmla="*/ 377614 h 485775"/>
              <a:gd name="connsiteX36" fmla="*/ 333970 w 485775"/>
              <a:gd name="connsiteY36" fmla="*/ 396590 h 485775"/>
              <a:gd name="connsiteX37" fmla="*/ 333970 w 485775"/>
              <a:gd name="connsiteY37" fmla="*/ 466799 h 485775"/>
              <a:gd name="connsiteX38" fmla="*/ 352946 w 485775"/>
              <a:gd name="connsiteY38" fmla="*/ 485775 h 485775"/>
              <a:gd name="connsiteX39" fmla="*/ 371922 w 485775"/>
              <a:gd name="connsiteY39" fmla="*/ 466799 h 485775"/>
              <a:gd name="connsiteX40" fmla="*/ 371922 w 485775"/>
              <a:gd name="connsiteY40" fmla="*/ 396590 h 485775"/>
              <a:gd name="connsiteX41" fmla="*/ 352946 w 485775"/>
              <a:gd name="connsiteY41" fmla="*/ 377614 h 485775"/>
              <a:gd name="connsiteX42" fmla="*/ 428848 w 485775"/>
              <a:gd name="connsiteY42" fmla="*/ 131880 h 485775"/>
              <a:gd name="connsiteX43" fmla="*/ 352946 w 485775"/>
              <a:gd name="connsiteY43" fmla="*/ 131880 h 485775"/>
              <a:gd name="connsiteX44" fmla="*/ 296019 w 485775"/>
              <a:gd name="connsiteY44" fmla="*/ 188807 h 485775"/>
              <a:gd name="connsiteX45" fmla="*/ 314995 w 485775"/>
              <a:gd name="connsiteY45" fmla="*/ 207783 h 485775"/>
              <a:gd name="connsiteX46" fmla="*/ 333970 w 485775"/>
              <a:gd name="connsiteY46" fmla="*/ 188807 h 485775"/>
              <a:gd name="connsiteX47" fmla="*/ 352946 w 485775"/>
              <a:gd name="connsiteY47" fmla="*/ 169832 h 485775"/>
              <a:gd name="connsiteX48" fmla="*/ 428848 w 485775"/>
              <a:gd name="connsiteY48" fmla="*/ 169832 h 485775"/>
              <a:gd name="connsiteX49" fmla="*/ 447824 w 485775"/>
              <a:gd name="connsiteY49" fmla="*/ 188807 h 485775"/>
              <a:gd name="connsiteX50" fmla="*/ 447824 w 485775"/>
              <a:gd name="connsiteY50" fmla="*/ 292224 h 485775"/>
              <a:gd name="connsiteX51" fmla="*/ 428848 w 485775"/>
              <a:gd name="connsiteY51" fmla="*/ 311200 h 485775"/>
              <a:gd name="connsiteX52" fmla="*/ 409873 w 485775"/>
              <a:gd name="connsiteY52" fmla="*/ 330175 h 485775"/>
              <a:gd name="connsiteX53" fmla="*/ 409873 w 485775"/>
              <a:gd name="connsiteY53" fmla="*/ 466799 h 485775"/>
              <a:gd name="connsiteX54" fmla="*/ 428848 w 485775"/>
              <a:gd name="connsiteY54" fmla="*/ 485775 h 485775"/>
              <a:gd name="connsiteX55" fmla="*/ 447824 w 485775"/>
              <a:gd name="connsiteY55" fmla="*/ 466799 h 485775"/>
              <a:gd name="connsiteX56" fmla="*/ 447824 w 485775"/>
              <a:gd name="connsiteY56" fmla="*/ 345899 h 485775"/>
              <a:gd name="connsiteX57" fmla="*/ 485775 w 485775"/>
              <a:gd name="connsiteY57" fmla="*/ 292224 h 485775"/>
              <a:gd name="connsiteX58" fmla="*/ 485775 w 485775"/>
              <a:gd name="connsiteY58" fmla="*/ 188807 h 485775"/>
              <a:gd name="connsiteX59" fmla="*/ 428848 w 485775"/>
              <a:gd name="connsiteY59" fmla="*/ 131880 h 485775"/>
              <a:gd name="connsiteX60" fmla="*/ 333970 w 485775"/>
              <a:gd name="connsiteY60" fmla="*/ 56927 h 485775"/>
              <a:gd name="connsiteX61" fmla="*/ 390897 w 485775"/>
              <a:gd name="connsiteY61" fmla="*/ 0 h 485775"/>
              <a:gd name="connsiteX62" fmla="*/ 447824 w 485775"/>
              <a:gd name="connsiteY62" fmla="*/ 56927 h 485775"/>
              <a:gd name="connsiteX63" fmla="*/ 390897 w 485775"/>
              <a:gd name="connsiteY63" fmla="*/ 113854 h 485775"/>
              <a:gd name="connsiteX64" fmla="*/ 333970 w 485775"/>
              <a:gd name="connsiteY64" fmla="*/ 56927 h 485775"/>
              <a:gd name="connsiteX65" fmla="*/ 371922 w 485775"/>
              <a:gd name="connsiteY65" fmla="*/ 56927 h 485775"/>
              <a:gd name="connsiteX66" fmla="*/ 390897 w 485775"/>
              <a:gd name="connsiteY66" fmla="*/ 75902 h 485775"/>
              <a:gd name="connsiteX67" fmla="*/ 409873 w 485775"/>
              <a:gd name="connsiteY67" fmla="*/ 56927 h 485775"/>
              <a:gd name="connsiteX68" fmla="*/ 390897 w 485775"/>
              <a:gd name="connsiteY68" fmla="*/ 37951 h 485775"/>
              <a:gd name="connsiteX69" fmla="*/ 371922 w 485775"/>
              <a:gd name="connsiteY69" fmla="*/ 56927 h 485775"/>
              <a:gd name="connsiteX70" fmla="*/ 363382 w 485775"/>
              <a:gd name="connsiteY70" fmla="*/ 304906 h 485775"/>
              <a:gd name="connsiteX71" fmla="*/ 350596 w 485775"/>
              <a:gd name="connsiteY71" fmla="*/ 274319 h 485775"/>
              <a:gd name="connsiteX72" fmla="*/ 350487 w 485775"/>
              <a:gd name="connsiteY72" fmla="*/ 274211 h 485775"/>
              <a:gd name="connsiteX73" fmla="*/ 320830 w 485775"/>
              <a:gd name="connsiteY73" fmla="*/ 245406 h 485775"/>
              <a:gd name="connsiteX74" fmla="*/ 293997 w 485775"/>
              <a:gd name="connsiteY74" fmla="*/ 245796 h 485775"/>
              <a:gd name="connsiteX75" fmla="*/ 294388 w 485775"/>
              <a:gd name="connsiteY75" fmla="*/ 272629 h 485775"/>
              <a:gd name="connsiteX76" fmla="*/ 307628 w 485775"/>
              <a:gd name="connsiteY76" fmla="*/ 285490 h 485775"/>
              <a:gd name="connsiteX77" fmla="*/ 176944 w 485775"/>
              <a:gd name="connsiteY77" fmla="*/ 285490 h 485775"/>
              <a:gd name="connsiteX78" fmla="*/ 190085 w 485775"/>
              <a:gd name="connsiteY78" fmla="*/ 272525 h 485775"/>
              <a:gd name="connsiteX79" fmla="*/ 190266 w 485775"/>
              <a:gd name="connsiteY79" fmla="*/ 245690 h 485775"/>
              <a:gd name="connsiteX80" fmla="*/ 163431 w 485775"/>
              <a:gd name="connsiteY80" fmla="*/ 245510 h 485775"/>
              <a:gd name="connsiteX81" fmla="*/ 134230 w 485775"/>
              <a:gd name="connsiteY81" fmla="*/ 274320 h 485775"/>
              <a:gd name="connsiteX82" fmla="*/ 121444 w 485775"/>
              <a:gd name="connsiteY82" fmla="*/ 304907 h 485775"/>
              <a:gd name="connsiteX83" fmla="*/ 134174 w 485775"/>
              <a:gd name="connsiteY83" fmla="*/ 335441 h 485775"/>
              <a:gd name="connsiteX84" fmla="*/ 163371 w 485775"/>
              <a:gd name="connsiteY84" fmla="*/ 364499 h 485775"/>
              <a:gd name="connsiteX85" fmla="*/ 176757 w 485775"/>
              <a:gd name="connsiteY85" fmla="*/ 370025 h 485775"/>
              <a:gd name="connsiteX86" fmla="*/ 190207 w 485775"/>
              <a:gd name="connsiteY86" fmla="*/ 364435 h 485775"/>
              <a:gd name="connsiteX87" fmla="*/ 190143 w 485775"/>
              <a:gd name="connsiteY87" fmla="*/ 337599 h 485775"/>
              <a:gd name="connsiteX88" fmla="*/ 175917 w 485775"/>
              <a:gd name="connsiteY88" fmla="*/ 323441 h 485775"/>
              <a:gd name="connsiteX89" fmla="*/ 309158 w 485775"/>
              <a:gd name="connsiteY89" fmla="*/ 323441 h 485775"/>
              <a:gd name="connsiteX90" fmla="*/ 295058 w 485775"/>
              <a:gd name="connsiteY90" fmla="*/ 337712 h 485775"/>
              <a:gd name="connsiteX91" fmla="*/ 295220 w 485775"/>
              <a:gd name="connsiteY91" fmla="*/ 364548 h 485775"/>
              <a:gd name="connsiteX92" fmla="*/ 308555 w 485775"/>
              <a:gd name="connsiteY92" fmla="*/ 370024 h 485775"/>
              <a:gd name="connsiteX93" fmla="*/ 322056 w 485775"/>
              <a:gd name="connsiteY93" fmla="*/ 364385 h 485775"/>
              <a:gd name="connsiteX94" fmla="*/ 350694 w 485775"/>
              <a:gd name="connsiteY94" fmla="*/ 335397 h 485775"/>
              <a:gd name="connsiteX95" fmla="*/ 363382 w 485775"/>
              <a:gd name="connsiteY95" fmla="*/ 304906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85775" h="485775">
                <a:moveTo>
                  <a:pt x="75902" y="330175"/>
                </a:moveTo>
                <a:lnTo>
                  <a:pt x="75902" y="466799"/>
                </a:lnTo>
                <a:cubicBezTo>
                  <a:pt x="75902" y="477280"/>
                  <a:pt x="67407" y="485775"/>
                  <a:pt x="56927" y="485775"/>
                </a:cubicBezTo>
                <a:cubicBezTo>
                  <a:pt x="46447" y="485775"/>
                  <a:pt x="37951" y="477280"/>
                  <a:pt x="37951" y="466799"/>
                </a:cubicBezTo>
                <a:lnTo>
                  <a:pt x="37951" y="345899"/>
                </a:lnTo>
                <a:cubicBezTo>
                  <a:pt x="15863" y="338067"/>
                  <a:pt x="0" y="316963"/>
                  <a:pt x="0" y="292224"/>
                </a:cubicBezTo>
                <a:lnTo>
                  <a:pt x="0" y="188807"/>
                </a:lnTo>
                <a:cubicBezTo>
                  <a:pt x="0" y="157418"/>
                  <a:pt x="25537" y="131880"/>
                  <a:pt x="56927" y="131880"/>
                </a:cubicBezTo>
                <a:lnTo>
                  <a:pt x="132829" y="131880"/>
                </a:lnTo>
                <a:cubicBezTo>
                  <a:pt x="164219" y="131880"/>
                  <a:pt x="189756" y="157418"/>
                  <a:pt x="189756" y="188807"/>
                </a:cubicBezTo>
                <a:cubicBezTo>
                  <a:pt x="189756" y="199287"/>
                  <a:pt x="181261" y="207783"/>
                  <a:pt x="170780" y="207783"/>
                </a:cubicBezTo>
                <a:cubicBezTo>
                  <a:pt x="160300" y="207783"/>
                  <a:pt x="151805" y="199287"/>
                  <a:pt x="151805" y="188807"/>
                </a:cubicBezTo>
                <a:cubicBezTo>
                  <a:pt x="151805" y="178344"/>
                  <a:pt x="143292" y="169832"/>
                  <a:pt x="132829" y="169832"/>
                </a:cubicBezTo>
                <a:lnTo>
                  <a:pt x="56927" y="169832"/>
                </a:lnTo>
                <a:cubicBezTo>
                  <a:pt x="46464" y="169832"/>
                  <a:pt x="37951" y="178344"/>
                  <a:pt x="37951" y="188807"/>
                </a:cubicBezTo>
                <a:lnTo>
                  <a:pt x="37951" y="292224"/>
                </a:lnTo>
                <a:cubicBezTo>
                  <a:pt x="37951" y="302687"/>
                  <a:pt x="46464" y="311200"/>
                  <a:pt x="56927" y="311200"/>
                </a:cubicBezTo>
                <a:cubicBezTo>
                  <a:pt x="67407" y="311200"/>
                  <a:pt x="75902" y="319695"/>
                  <a:pt x="75902" y="330175"/>
                </a:cubicBezTo>
                <a:close/>
                <a:moveTo>
                  <a:pt x="132829" y="377614"/>
                </a:moveTo>
                <a:cubicBezTo>
                  <a:pt x="122349" y="377614"/>
                  <a:pt x="113854" y="386110"/>
                  <a:pt x="113854" y="396590"/>
                </a:cubicBezTo>
                <a:lnTo>
                  <a:pt x="113854" y="466799"/>
                </a:lnTo>
                <a:cubicBezTo>
                  <a:pt x="113854" y="477280"/>
                  <a:pt x="122349" y="485775"/>
                  <a:pt x="132829" y="485775"/>
                </a:cubicBezTo>
                <a:cubicBezTo>
                  <a:pt x="143309" y="485775"/>
                  <a:pt x="151805" y="477280"/>
                  <a:pt x="151805" y="466799"/>
                </a:cubicBezTo>
                <a:lnTo>
                  <a:pt x="151805" y="396590"/>
                </a:lnTo>
                <a:cubicBezTo>
                  <a:pt x="151805" y="386110"/>
                  <a:pt x="143309" y="377614"/>
                  <a:pt x="132829" y="377614"/>
                </a:cubicBezTo>
                <a:close/>
                <a:moveTo>
                  <a:pt x="37951" y="56927"/>
                </a:moveTo>
                <a:cubicBezTo>
                  <a:pt x="37951" y="25537"/>
                  <a:pt x="63489" y="0"/>
                  <a:pt x="94878" y="0"/>
                </a:cubicBezTo>
                <a:cubicBezTo>
                  <a:pt x="126267" y="0"/>
                  <a:pt x="151805" y="25537"/>
                  <a:pt x="151805" y="56927"/>
                </a:cubicBezTo>
                <a:cubicBezTo>
                  <a:pt x="151805" y="88316"/>
                  <a:pt x="126267" y="113854"/>
                  <a:pt x="94878" y="113854"/>
                </a:cubicBezTo>
                <a:cubicBezTo>
                  <a:pt x="63489" y="113854"/>
                  <a:pt x="37951" y="88316"/>
                  <a:pt x="37951" y="56927"/>
                </a:cubicBezTo>
                <a:close/>
                <a:moveTo>
                  <a:pt x="75902" y="56927"/>
                </a:moveTo>
                <a:cubicBezTo>
                  <a:pt x="75902" y="67390"/>
                  <a:pt x="84415" y="75902"/>
                  <a:pt x="94878" y="75902"/>
                </a:cubicBezTo>
                <a:cubicBezTo>
                  <a:pt x="105341" y="75902"/>
                  <a:pt x="113854" y="67390"/>
                  <a:pt x="113854" y="56927"/>
                </a:cubicBezTo>
                <a:cubicBezTo>
                  <a:pt x="113854" y="46464"/>
                  <a:pt x="105341" y="37951"/>
                  <a:pt x="94878" y="37951"/>
                </a:cubicBezTo>
                <a:cubicBezTo>
                  <a:pt x="84415" y="37951"/>
                  <a:pt x="75902" y="46464"/>
                  <a:pt x="75902" y="56927"/>
                </a:cubicBezTo>
                <a:close/>
                <a:moveTo>
                  <a:pt x="352946" y="377614"/>
                </a:moveTo>
                <a:cubicBezTo>
                  <a:pt x="342466" y="377614"/>
                  <a:pt x="333970" y="386110"/>
                  <a:pt x="333970" y="396590"/>
                </a:cubicBezTo>
                <a:lnTo>
                  <a:pt x="333970" y="466799"/>
                </a:lnTo>
                <a:cubicBezTo>
                  <a:pt x="333970" y="477280"/>
                  <a:pt x="342466" y="485775"/>
                  <a:pt x="352946" y="485775"/>
                </a:cubicBezTo>
                <a:cubicBezTo>
                  <a:pt x="363426" y="485775"/>
                  <a:pt x="371922" y="477280"/>
                  <a:pt x="371922" y="466799"/>
                </a:cubicBezTo>
                <a:lnTo>
                  <a:pt x="371922" y="396590"/>
                </a:lnTo>
                <a:cubicBezTo>
                  <a:pt x="371922" y="386110"/>
                  <a:pt x="363426" y="377614"/>
                  <a:pt x="352946" y="377614"/>
                </a:cubicBezTo>
                <a:close/>
                <a:moveTo>
                  <a:pt x="428848" y="131880"/>
                </a:moveTo>
                <a:lnTo>
                  <a:pt x="352946" y="131880"/>
                </a:lnTo>
                <a:cubicBezTo>
                  <a:pt x="321556" y="131880"/>
                  <a:pt x="296019" y="157418"/>
                  <a:pt x="296019" y="188807"/>
                </a:cubicBezTo>
                <a:cubicBezTo>
                  <a:pt x="296019" y="199287"/>
                  <a:pt x="304515" y="207783"/>
                  <a:pt x="314995" y="207783"/>
                </a:cubicBezTo>
                <a:cubicBezTo>
                  <a:pt x="325475" y="207783"/>
                  <a:pt x="333970" y="199287"/>
                  <a:pt x="333970" y="188807"/>
                </a:cubicBezTo>
                <a:cubicBezTo>
                  <a:pt x="333970" y="178344"/>
                  <a:pt x="342483" y="169832"/>
                  <a:pt x="352946" y="169832"/>
                </a:cubicBezTo>
                <a:lnTo>
                  <a:pt x="428848" y="169832"/>
                </a:lnTo>
                <a:cubicBezTo>
                  <a:pt x="439311" y="169832"/>
                  <a:pt x="447824" y="178344"/>
                  <a:pt x="447824" y="188807"/>
                </a:cubicBezTo>
                <a:lnTo>
                  <a:pt x="447824" y="292224"/>
                </a:lnTo>
                <a:cubicBezTo>
                  <a:pt x="447824" y="302687"/>
                  <a:pt x="439311" y="311200"/>
                  <a:pt x="428848" y="311200"/>
                </a:cubicBezTo>
                <a:cubicBezTo>
                  <a:pt x="418368" y="311200"/>
                  <a:pt x="409873" y="319695"/>
                  <a:pt x="409873" y="330175"/>
                </a:cubicBezTo>
                <a:lnTo>
                  <a:pt x="409873" y="466799"/>
                </a:lnTo>
                <a:cubicBezTo>
                  <a:pt x="409873" y="477280"/>
                  <a:pt x="418368" y="485775"/>
                  <a:pt x="428848" y="485775"/>
                </a:cubicBezTo>
                <a:cubicBezTo>
                  <a:pt x="439328" y="485775"/>
                  <a:pt x="447824" y="477280"/>
                  <a:pt x="447824" y="466799"/>
                </a:cubicBezTo>
                <a:lnTo>
                  <a:pt x="447824" y="345899"/>
                </a:lnTo>
                <a:cubicBezTo>
                  <a:pt x="469912" y="338067"/>
                  <a:pt x="485775" y="316963"/>
                  <a:pt x="485775" y="292224"/>
                </a:cubicBezTo>
                <a:lnTo>
                  <a:pt x="485775" y="188807"/>
                </a:lnTo>
                <a:cubicBezTo>
                  <a:pt x="485775" y="157418"/>
                  <a:pt x="460238" y="131880"/>
                  <a:pt x="428848" y="131880"/>
                </a:cubicBezTo>
                <a:close/>
                <a:moveTo>
                  <a:pt x="333970" y="56927"/>
                </a:moveTo>
                <a:cubicBezTo>
                  <a:pt x="333970" y="25537"/>
                  <a:pt x="359508" y="0"/>
                  <a:pt x="390897" y="0"/>
                </a:cubicBezTo>
                <a:cubicBezTo>
                  <a:pt x="422287" y="0"/>
                  <a:pt x="447824" y="25537"/>
                  <a:pt x="447824" y="56927"/>
                </a:cubicBezTo>
                <a:cubicBezTo>
                  <a:pt x="447824" y="88316"/>
                  <a:pt x="422287" y="113854"/>
                  <a:pt x="390897" y="113854"/>
                </a:cubicBezTo>
                <a:cubicBezTo>
                  <a:pt x="359508" y="113854"/>
                  <a:pt x="333970" y="88316"/>
                  <a:pt x="333970" y="56927"/>
                </a:cubicBezTo>
                <a:close/>
                <a:moveTo>
                  <a:pt x="371922" y="56927"/>
                </a:moveTo>
                <a:cubicBezTo>
                  <a:pt x="371922" y="67390"/>
                  <a:pt x="380434" y="75902"/>
                  <a:pt x="390897" y="75902"/>
                </a:cubicBezTo>
                <a:cubicBezTo>
                  <a:pt x="401360" y="75902"/>
                  <a:pt x="409873" y="67390"/>
                  <a:pt x="409873" y="56927"/>
                </a:cubicBezTo>
                <a:cubicBezTo>
                  <a:pt x="409873" y="46464"/>
                  <a:pt x="401360" y="37951"/>
                  <a:pt x="390897" y="37951"/>
                </a:cubicBezTo>
                <a:cubicBezTo>
                  <a:pt x="380434" y="37951"/>
                  <a:pt x="371922" y="46464"/>
                  <a:pt x="371922" y="56927"/>
                </a:cubicBezTo>
                <a:close/>
                <a:moveTo>
                  <a:pt x="363382" y="304906"/>
                </a:moveTo>
                <a:cubicBezTo>
                  <a:pt x="363382" y="293320"/>
                  <a:pt x="358842" y="282457"/>
                  <a:pt x="350596" y="274319"/>
                </a:cubicBezTo>
                <a:cubicBezTo>
                  <a:pt x="350560" y="274283"/>
                  <a:pt x="350523" y="274248"/>
                  <a:pt x="350487" y="274211"/>
                </a:cubicBezTo>
                <a:lnTo>
                  <a:pt x="320830" y="245406"/>
                </a:lnTo>
                <a:cubicBezTo>
                  <a:pt x="313313" y="238105"/>
                  <a:pt x="301299" y="238280"/>
                  <a:pt x="293997" y="245796"/>
                </a:cubicBezTo>
                <a:cubicBezTo>
                  <a:pt x="286696" y="253314"/>
                  <a:pt x="286871" y="265327"/>
                  <a:pt x="294388" y="272629"/>
                </a:cubicBezTo>
                <a:lnTo>
                  <a:pt x="307628" y="285490"/>
                </a:lnTo>
                <a:lnTo>
                  <a:pt x="176944" y="285490"/>
                </a:lnTo>
                <a:lnTo>
                  <a:pt x="190085" y="272525"/>
                </a:lnTo>
                <a:cubicBezTo>
                  <a:pt x="197545" y="265165"/>
                  <a:pt x="197626" y="253150"/>
                  <a:pt x="190266" y="245690"/>
                </a:cubicBezTo>
                <a:cubicBezTo>
                  <a:pt x="182906" y="238231"/>
                  <a:pt x="170892" y="238149"/>
                  <a:pt x="163431" y="245510"/>
                </a:cubicBezTo>
                <a:lnTo>
                  <a:pt x="134230" y="274320"/>
                </a:lnTo>
                <a:cubicBezTo>
                  <a:pt x="125986" y="282458"/>
                  <a:pt x="121444" y="293321"/>
                  <a:pt x="121444" y="304907"/>
                </a:cubicBezTo>
                <a:cubicBezTo>
                  <a:pt x="121444" y="316494"/>
                  <a:pt x="125985" y="327356"/>
                  <a:pt x="134174" y="335441"/>
                </a:cubicBezTo>
                <a:lnTo>
                  <a:pt x="163371" y="364499"/>
                </a:lnTo>
                <a:cubicBezTo>
                  <a:pt x="167074" y="368184"/>
                  <a:pt x="171915" y="370025"/>
                  <a:pt x="176757" y="370025"/>
                </a:cubicBezTo>
                <a:cubicBezTo>
                  <a:pt x="181628" y="370025"/>
                  <a:pt x="186500" y="368161"/>
                  <a:pt x="190207" y="364435"/>
                </a:cubicBezTo>
                <a:cubicBezTo>
                  <a:pt x="197599" y="357007"/>
                  <a:pt x="197571" y="344992"/>
                  <a:pt x="190143" y="337599"/>
                </a:cubicBezTo>
                <a:lnTo>
                  <a:pt x="175917" y="323441"/>
                </a:lnTo>
                <a:lnTo>
                  <a:pt x="309158" y="323441"/>
                </a:lnTo>
                <a:lnTo>
                  <a:pt x="295058" y="337712"/>
                </a:lnTo>
                <a:cubicBezTo>
                  <a:pt x="287693" y="345168"/>
                  <a:pt x="287765" y="357182"/>
                  <a:pt x="295220" y="364548"/>
                </a:cubicBezTo>
                <a:cubicBezTo>
                  <a:pt x="298918" y="368201"/>
                  <a:pt x="303738" y="370024"/>
                  <a:pt x="308555" y="370024"/>
                </a:cubicBezTo>
                <a:cubicBezTo>
                  <a:pt x="313450" y="370024"/>
                  <a:pt x="318343" y="368143"/>
                  <a:pt x="322056" y="364385"/>
                </a:cubicBezTo>
                <a:lnTo>
                  <a:pt x="350694" y="335397"/>
                </a:lnTo>
                <a:cubicBezTo>
                  <a:pt x="358877" y="327269"/>
                  <a:pt x="363382" y="316445"/>
                  <a:pt x="363382" y="304906"/>
                </a:cubicBezTo>
                <a:close/>
              </a:path>
            </a:pathLst>
          </a:custGeom>
          <a:solidFill>
            <a:schemeClr val="bg1"/>
          </a:solidFill>
          <a:ln w="949" cap="flat">
            <a:noFill/>
            <a:prstDash val="solid"/>
            <a:miter/>
          </a:ln>
        </p:spPr>
        <p:txBody>
          <a:bodyPr rtlCol="0" anchor="ctr"/>
          <a:lstStyle/>
          <a:p>
            <a:endParaRPr lang="en-ID"/>
          </a:p>
        </p:txBody>
      </p:sp>
      <p:sp>
        <p:nvSpPr>
          <p:cNvPr id="74" name="Icon 21">
            <a:extLst>
              <a:ext uri="{FF2B5EF4-FFF2-40B4-BE49-F238E27FC236}">
                <a16:creationId xmlns:a16="http://schemas.microsoft.com/office/drawing/2014/main" id="{8A441644-92EE-4AA6-9152-5F535F7F1ADB}"/>
              </a:ext>
            </a:extLst>
          </p:cNvPr>
          <p:cNvSpPr/>
          <p:nvPr/>
        </p:nvSpPr>
        <p:spPr>
          <a:xfrm>
            <a:off x="10209732" y="1620384"/>
            <a:ext cx="506294" cy="502339"/>
          </a:xfrm>
          <a:custGeom>
            <a:avLst/>
            <a:gdLst>
              <a:gd name="connsiteX0" fmla="*/ 18976 w 485775"/>
              <a:gd name="connsiteY0" fmla="*/ 444030 h 481981"/>
              <a:gd name="connsiteX1" fmla="*/ 466799 w 485775"/>
              <a:gd name="connsiteY1" fmla="*/ 444030 h 481981"/>
              <a:gd name="connsiteX2" fmla="*/ 485775 w 485775"/>
              <a:gd name="connsiteY2" fmla="*/ 463006 h 481981"/>
              <a:gd name="connsiteX3" fmla="*/ 466799 w 485775"/>
              <a:gd name="connsiteY3" fmla="*/ 481981 h 481981"/>
              <a:gd name="connsiteX4" fmla="*/ 18976 w 485775"/>
              <a:gd name="connsiteY4" fmla="*/ 481981 h 481981"/>
              <a:gd name="connsiteX5" fmla="*/ 0 w 485775"/>
              <a:gd name="connsiteY5" fmla="*/ 463006 h 481981"/>
              <a:gd name="connsiteX6" fmla="*/ 18976 w 485775"/>
              <a:gd name="connsiteY6" fmla="*/ 444030 h 481981"/>
              <a:gd name="connsiteX7" fmla="*/ 319739 w 485775"/>
              <a:gd name="connsiteY7" fmla="*/ 188808 h 481981"/>
              <a:gd name="connsiteX8" fmla="*/ 300763 w 485775"/>
              <a:gd name="connsiteY8" fmla="*/ 207783 h 481981"/>
              <a:gd name="connsiteX9" fmla="*/ 300763 w 485775"/>
              <a:gd name="connsiteY9" fmla="*/ 368127 h 481981"/>
              <a:gd name="connsiteX10" fmla="*/ 338714 w 485775"/>
              <a:gd name="connsiteY10" fmla="*/ 368127 h 481981"/>
              <a:gd name="connsiteX11" fmla="*/ 338714 w 485775"/>
              <a:gd name="connsiteY11" fmla="*/ 207783 h 481981"/>
              <a:gd name="connsiteX12" fmla="*/ 319739 w 485775"/>
              <a:gd name="connsiteY12" fmla="*/ 188808 h 481981"/>
              <a:gd name="connsiteX13" fmla="*/ 243836 w 485775"/>
              <a:gd name="connsiteY13" fmla="*/ 188808 h 481981"/>
              <a:gd name="connsiteX14" fmla="*/ 224861 w 485775"/>
              <a:gd name="connsiteY14" fmla="*/ 207783 h 481981"/>
              <a:gd name="connsiteX15" fmla="*/ 224861 w 485775"/>
              <a:gd name="connsiteY15" fmla="*/ 368127 h 481981"/>
              <a:gd name="connsiteX16" fmla="*/ 262812 w 485775"/>
              <a:gd name="connsiteY16" fmla="*/ 368127 h 481981"/>
              <a:gd name="connsiteX17" fmla="*/ 262812 w 485775"/>
              <a:gd name="connsiteY17" fmla="*/ 207783 h 481981"/>
              <a:gd name="connsiteX18" fmla="*/ 243836 w 485775"/>
              <a:gd name="connsiteY18" fmla="*/ 188808 h 481981"/>
              <a:gd name="connsiteX19" fmla="*/ 167934 w 485775"/>
              <a:gd name="connsiteY19" fmla="*/ 188808 h 481981"/>
              <a:gd name="connsiteX20" fmla="*/ 148958 w 485775"/>
              <a:gd name="connsiteY20" fmla="*/ 207783 h 481981"/>
              <a:gd name="connsiteX21" fmla="*/ 148958 w 485775"/>
              <a:gd name="connsiteY21" fmla="*/ 368127 h 481981"/>
              <a:gd name="connsiteX22" fmla="*/ 186910 w 485775"/>
              <a:gd name="connsiteY22" fmla="*/ 368127 h 481981"/>
              <a:gd name="connsiteX23" fmla="*/ 186910 w 485775"/>
              <a:gd name="connsiteY23" fmla="*/ 207783 h 481981"/>
              <a:gd name="connsiteX24" fmla="*/ 167934 w 485775"/>
              <a:gd name="connsiteY24" fmla="*/ 188808 h 481981"/>
              <a:gd name="connsiteX25" fmla="*/ 92032 w 485775"/>
              <a:gd name="connsiteY25" fmla="*/ 188808 h 481981"/>
              <a:gd name="connsiteX26" fmla="*/ 73056 w 485775"/>
              <a:gd name="connsiteY26" fmla="*/ 207783 h 481981"/>
              <a:gd name="connsiteX27" fmla="*/ 73056 w 485775"/>
              <a:gd name="connsiteY27" fmla="*/ 368127 h 481981"/>
              <a:gd name="connsiteX28" fmla="*/ 111007 w 485775"/>
              <a:gd name="connsiteY28" fmla="*/ 368127 h 481981"/>
              <a:gd name="connsiteX29" fmla="*/ 111007 w 485775"/>
              <a:gd name="connsiteY29" fmla="*/ 207783 h 481981"/>
              <a:gd name="connsiteX30" fmla="*/ 92032 w 485775"/>
              <a:gd name="connsiteY30" fmla="*/ 188808 h 481981"/>
              <a:gd name="connsiteX31" fmla="*/ 242887 w 485775"/>
              <a:gd name="connsiteY31" fmla="*/ 81596 h 481981"/>
              <a:gd name="connsiteX32" fmla="*/ 261862 w 485775"/>
              <a:gd name="connsiteY32" fmla="*/ 100572 h 481981"/>
              <a:gd name="connsiteX33" fmla="*/ 242887 w 485775"/>
              <a:gd name="connsiteY33" fmla="*/ 119547 h 481981"/>
              <a:gd name="connsiteX34" fmla="*/ 223911 w 485775"/>
              <a:gd name="connsiteY34" fmla="*/ 100572 h 481981"/>
              <a:gd name="connsiteX35" fmla="*/ 242887 w 485775"/>
              <a:gd name="connsiteY35" fmla="*/ 81596 h 481981"/>
              <a:gd name="connsiteX36" fmla="*/ 242430 w 485775"/>
              <a:gd name="connsiteY36" fmla="*/ 39745 h 481981"/>
              <a:gd name="connsiteX37" fmla="*/ 37951 w 485775"/>
              <a:gd name="connsiteY37" fmla="*/ 130914 h 481981"/>
              <a:gd name="connsiteX38" fmla="*/ 37951 w 485775"/>
              <a:gd name="connsiteY38" fmla="*/ 149908 h 481981"/>
              <a:gd name="connsiteX39" fmla="*/ 447824 w 485775"/>
              <a:gd name="connsiteY39" fmla="*/ 149908 h 481981"/>
              <a:gd name="connsiteX40" fmla="*/ 447824 w 485775"/>
              <a:gd name="connsiteY40" fmla="*/ 130935 h 481981"/>
              <a:gd name="connsiteX41" fmla="*/ 250112 w 485775"/>
              <a:gd name="connsiteY41" fmla="*/ 1633 h 481981"/>
              <a:gd name="connsiteX42" fmla="*/ 474499 w 485775"/>
              <a:gd name="connsiteY42" fmla="*/ 101254 h 481981"/>
              <a:gd name="connsiteX43" fmla="*/ 485775 w 485775"/>
              <a:gd name="connsiteY43" fmla="*/ 118598 h 481981"/>
              <a:gd name="connsiteX44" fmla="*/ 485775 w 485775"/>
              <a:gd name="connsiteY44" fmla="*/ 168883 h 481981"/>
              <a:gd name="connsiteX45" fmla="*/ 485751 w 485775"/>
              <a:gd name="connsiteY45" fmla="*/ 169358 h 481981"/>
              <a:gd name="connsiteX46" fmla="*/ 485775 w 485775"/>
              <a:gd name="connsiteY46" fmla="*/ 169832 h 481981"/>
              <a:gd name="connsiteX47" fmla="*/ 466799 w 485775"/>
              <a:gd name="connsiteY47" fmla="*/ 188808 h 481981"/>
              <a:gd name="connsiteX48" fmla="*/ 452568 w 485775"/>
              <a:gd name="connsiteY48" fmla="*/ 207783 h 481981"/>
              <a:gd name="connsiteX49" fmla="*/ 452568 w 485775"/>
              <a:gd name="connsiteY49" fmla="*/ 291766 h 481981"/>
              <a:gd name="connsiteX50" fmla="*/ 433592 w 485775"/>
              <a:gd name="connsiteY50" fmla="*/ 310742 h 481981"/>
              <a:gd name="connsiteX51" fmla="*/ 414617 w 485775"/>
              <a:gd name="connsiteY51" fmla="*/ 291766 h 481981"/>
              <a:gd name="connsiteX52" fmla="*/ 414617 w 485775"/>
              <a:gd name="connsiteY52" fmla="*/ 207783 h 481981"/>
              <a:gd name="connsiteX53" fmla="*/ 395641 w 485775"/>
              <a:gd name="connsiteY53" fmla="*/ 188808 h 481981"/>
              <a:gd name="connsiteX54" fmla="*/ 376665 w 485775"/>
              <a:gd name="connsiteY54" fmla="*/ 207783 h 481981"/>
              <a:gd name="connsiteX55" fmla="*/ 376665 w 485775"/>
              <a:gd name="connsiteY55" fmla="*/ 368127 h 481981"/>
              <a:gd name="connsiteX56" fmla="*/ 433592 w 485775"/>
              <a:gd name="connsiteY56" fmla="*/ 368127 h 481981"/>
              <a:gd name="connsiteX57" fmla="*/ 452568 w 485775"/>
              <a:gd name="connsiteY57" fmla="*/ 387103 h 481981"/>
              <a:gd name="connsiteX58" fmla="*/ 433592 w 485775"/>
              <a:gd name="connsiteY58" fmla="*/ 406078 h 481981"/>
              <a:gd name="connsiteX59" fmla="*/ 54080 w 485775"/>
              <a:gd name="connsiteY59" fmla="*/ 406078 h 481981"/>
              <a:gd name="connsiteX60" fmla="*/ 35105 w 485775"/>
              <a:gd name="connsiteY60" fmla="*/ 387103 h 481981"/>
              <a:gd name="connsiteX61" fmla="*/ 35165 w 485775"/>
              <a:gd name="connsiteY61" fmla="*/ 385924 h 481981"/>
              <a:gd name="connsiteX62" fmla="*/ 35105 w 485775"/>
              <a:gd name="connsiteY62" fmla="*/ 384746 h 481981"/>
              <a:gd name="connsiteX63" fmla="*/ 35105 w 485775"/>
              <a:gd name="connsiteY63" fmla="*/ 207783 h 481981"/>
              <a:gd name="connsiteX64" fmla="*/ 18976 w 485775"/>
              <a:gd name="connsiteY64" fmla="*/ 188808 h 481981"/>
              <a:gd name="connsiteX65" fmla="*/ 0 w 485775"/>
              <a:gd name="connsiteY65" fmla="*/ 169832 h 481981"/>
              <a:gd name="connsiteX66" fmla="*/ 24 w 485775"/>
              <a:gd name="connsiteY66" fmla="*/ 169358 h 481981"/>
              <a:gd name="connsiteX67" fmla="*/ 0 w 485775"/>
              <a:gd name="connsiteY67" fmla="*/ 168883 h 481981"/>
              <a:gd name="connsiteX68" fmla="*/ 0 w 485775"/>
              <a:gd name="connsiteY68" fmla="*/ 118598 h 481981"/>
              <a:gd name="connsiteX69" fmla="*/ 11248 w 485775"/>
              <a:gd name="connsiteY69" fmla="*/ 101267 h 481981"/>
              <a:gd name="connsiteX70" fmla="*/ 234685 w 485775"/>
              <a:gd name="connsiteY70" fmla="*/ 1645 h 481981"/>
              <a:gd name="connsiteX71" fmla="*/ 250112 w 485775"/>
              <a:gd name="connsiteY71" fmla="*/ 1633 h 48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85775" h="481981">
                <a:moveTo>
                  <a:pt x="18976" y="444030"/>
                </a:moveTo>
                <a:lnTo>
                  <a:pt x="466799" y="444030"/>
                </a:lnTo>
                <a:cubicBezTo>
                  <a:pt x="477280" y="444030"/>
                  <a:pt x="485775" y="452525"/>
                  <a:pt x="485775" y="463006"/>
                </a:cubicBezTo>
                <a:cubicBezTo>
                  <a:pt x="485775" y="473486"/>
                  <a:pt x="477280" y="481981"/>
                  <a:pt x="466799" y="481981"/>
                </a:cubicBezTo>
                <a:lnTo>
                  <a:pt x="18976" y="481981"/>
                </a:lnTo>
                <a:cubicBezTo>
                  <a:pt x="8495" y="481981"/>
                  <a:pt x="0" y="473486"/>
                  <a:pt x="0" y="463006"/>
                </a:cubicBezTo>
                <a:cubicBezTo>
                  <a:pt x="0" y="452525"/>
                  <a:pt x="8495" y="444030"/>
                  <a:pt x="18976" y="444030"/>
                </a:cubicBezTo>
                <a:close/>
                <a:moveTo>
                  <a:pt x="319739" y="188808"/>
                </a:moveTo>
                <a:cubicBezTo>
                  <a:pt x="309275" y="188808"/>
                  <a:pt x="300763" y="197320"/>
                  <a:pt x="300763" y="207783"/>
                </a:cubicBezTo>
                <a:lnTo>
                  <a:pt x="300763" y="368127"/>
                </a:lnTo>
                <a:lnTo>
                  <a:pt x="338714" y="368127"/>
                </a:lnTo>
                <a:lnTo>
                  <a:pt x="338714" y="207783"/>
                </a:lnTo>
                <a:cubicBezTo>
                  <a:pt x="338714" y="197320"/>
                  <a:pt x="330202" y="188808"/>
                  <a:pt x="319739" y="188808"/>
                </a:cubicBezTo>
                <a:close/>
                <a:moveTo>
                  <a:pt x="243836" y="188808"/>
                </a:moveTo>
                <a:cubicBezTo>
                  <a:pt x="233373" y="188808"/>
                  <a:pt x="224861" y="197320"/>
                  <a:pt x="224861" y="207783"/>
                </a:cubicBezTo>
                <a:lnTo>
                  <a:pt x="224861" y="368127"/>
                </a:lnTo>
                <a:lnTo>
                  <a:pt x="262812" y="368127"/>
                </a:lnTo>
                <a:lnTo>
                  <a:pt x="262812" y="207783"/>
                </a:lnTo>
                <a:cubicBezTo>
                  <a:pt x="262812" y="197320"/>
                  <a:pt x="254299" y="188808"/>
                  <a:pt x="243836" y="188808"/>
                </a:cubicBezTo>
                <a:close/>
                <a:moveTo>
                  <a:pt x="167934" y="188808"/>
                </a:moveTo>
                <a:cubicBezTo>
                  <a:pt x="157471" y="188808"/>
                  <a:pt x="148958" y="197320"/>
                  <a:pt x="148958" y="207783"/>
                </a:cubicBezTo>
                <a:lnTo>
                  <a:pt x="148958" y="368127"/>
                </a:lnTo>
                <a:lnTo>
                  <a:pt x="186910" y="368127"/>
                </a:lnTo>
                <a:lnTo>
                  <a:pt x="186910" y="207783"/>
                </a:lnTo>
                <a:cubicBezTo>
                  <a:pt x="186910" y="197320"/>
                  <a:pt x="178397" y="188808"/>
                  <a:pt x="167934" y="188808"/>
                </a:cubicBezTo>
                <a:close/>
                <a:moveTo>
                  <a:pt x="92032" y="188808"/>
                </a:moveTo>
                <a:cubicBezTo>
                  <a:pt x="81568" y="188808"/>
                  <a:pt x="73056" y="197320"/>
                  <a:pt x="73056" y="207783"/>
                </a:cubicBezTo>
                <a:lnTo>
                  <a:pt x="73056" y="368127"/>
                </a:lnTo>
                <a:lnTo>
                  <a:pt x="111007" y="368127"/>
                </a:lnTo>
                <a:lnTo>
                  <a:pt x="111007" y="207783"/>
                </a:lnTo>
                <a:cubicBezTo>
                  <a:pt x="111007" y="197320"/>
                  <a:pt x="102495" y="188808"/>
                  <a:pt x="92032" y="188808"/>
                </a:cubicBezTo>
                <a:close/>
                <a:moveTo>
                  <a:pt x="242887" y="81596"/>
                </a:moveTo>
                <a:cubicBezTo>
                  <a:pt x="253367" y="81596"/>
                  <a:pt x="261862" y="90092"/>
                  <a:pt x="261862" y="100572"/>
                </a:cubicBezTo>
                <a:cubicBezTo>
                  <a:pt x="261862" y="111052"/>
                  <a:pt x="253367" y="119547"/>
                  <a:pt x="242887" y="119547"/>
                </a:cubicBezTo>
                <a:cubicBezTo>
                  <a:pt x="232407" y="119547"/>
                  <a:pt x="223911" y="111052"/>
                  <a:pt x="223911" y="100572"/>
                </a:cubicBezTo>
                <a:cubicBezTo>
                  <a:pt x="223911" y="90092"/>
                  <a:pt x="232407" y="81596"/>
                  <a:pt x="242887" y="81596"/>
                </a:cubicBezTo>
                <a:close/>
                <a:moveTo>
                  <a:pt x="242430" y="39745"/>
                </a:moveTo>
                <a:lnTo>
                  <a:pt x="37951" y="130914"/>
                </a:lnTo>
                <a:lnTo>
                  <a:pt x="37951" y="149908"/>
                </a:lnTo>
                <a:lnTo>
                  <a:pt x="447824" y="149908"/>
                </a:lnTo>
                <a:lnTo>
                  <a:pt x="447824" y="130935"/>
                </a:lnTo>
                <a:close/>
                <a:moveTo>
                  <a:pt x="250112" y="1633"/>
                </a:moveTo>
                <a:lnTo>
                  <a:pt x="474499" y="101254"/>
                </a:lnTo>
                <a:cubicBezTo>
                  <a:pt x="481356" y="104299"/>
                  <a:pt x="485775" y="111096"/>
                  <a:pt x="485775" y="118598"/>
                </a:cubicBezTo>
                <a:lnTo>
                  <a:pt x="485775" y="168883"/>
                </a:lnTo>
                <a:cubicBezTo>
                  <a:pt x="485775" y="169044"/>
                  <a:pt x="485755" y="169198"/>
                  <a:pt x="485751" y="169358"/>
                </a:cubicBezTo>
                <a:cubicBezTo>
                  <a:pt x="485755" y="169517"/>
                  <a:pt x="485775" y="169672"/>
                  <a:pt x="485775" y="169832"/>
                </a:cubicBezTo>
                <a:cubicBezTo>
                  <a:pt x="485775" y="180312"/>
                  <a:pt x="477280" y="188808"/>
                  <a:pt x="466799" y="188808"/>
                </a:cubicBezTo>
                <a:cubicBezTo>
                  <a:pt x="453594" y="188808"/>
                  <a:pt x="452568" y="203332"/>
                  <a:pt x="452568" y="207783"/>
                </a:cubicBezTo>
                <a:lnTo>
                  <a:pt x="452568" y="291766"/>
                </a:lnTo>
                <a:cubicBezTo>
                  <a:pt x="452568" y="302247"/>
                  <a:pt x="444072" y="310742"/>
                  <a:pt x="433592" y="310742"/>
                </a:cubicBezTo>
                <a:cubicBezTo>
                  <a:pt x="423112" y="310742"/>
                  <a:pt x="414617" y="302247"/>
                  <a:pt x="414617" y="291766"/>
                </a:cubicBezTo>
                <a:lnTo>
                  <a:pt x="414617" y="207783"/>
                </a:lnTo>
                <a:cubicBezTo>
                  <a:pt x="414617" y="197320"/>
                  <a:pt x="406104" y="188808"/>
                  <a:pt x="395641" y="188808"/>
                </a:cubicBezTo>
                <a:cubicBezTo>
                  <a:pt x="385178" y="188808"/>
                  <a:pt x="376665" y="197320"/>
                  <a:pt x="376665" y="207783"/>
                </a:cubicBezTo>
                <a:lnTo>
                  <a:pt x="376665" y="368127"/>
                </a:lnTo>
                <a:lnTo>
                  <a:pt x="433592" y="368127"/>
                </a:lnTo>
                <a:cubicBezTo>
                  <a:pt x="444072" y="368127"/>
                  <a:pt x="452568" y="376622"/>
                  <a:pt x="452568" y="387103"/>
                </a:cubicBezTo>
                <a:cubicBezTo>
                  <a:pt x="452568" y="397583"/>
                  <a:pt x="444072" y="406078"/>
                  <a:pt x="433592" y="406078"/>
                </a:cubicBezTo>
                <a:lnTo>
                  <a:pt x="54080" y="406078"/>
                </a:lnTo>
                <a:cubicBezTo>
                  <a:pt x="43600" y="406078"/>
                  <a:pt x="35105" y="397583"/>
                  <a:pt x="35105" y="387103"/>
                </a:cubicBezTo>
                <a:cubicBezTo>
                  <a:pt x="35105" y="386705"/>
                  <a:pt x="35140" y="386316"/>
                  <a:pt x="35165" y="385924"/>
                </a:cubicBezTo>
                <a:cubicBezTo>
                  <a:pt x="35141" y="385532"/>
                  <a:pt x="35105" y="385143"/>
                  <a:pt x="35105" y="384746"/>
                </a:cubicBezTo>
                <a:lnTo>
                  <a:pt x="35105" y="207783"/>
                </a:lnTo>
                <a:cubicBezTo>
                  <a:pt x="35105" y="198338"/>
                  <a:pt x="30117" y="188808"/>
                  <a:pt x="18976" y="188808"/>
                </a:cubicBezTo>
                <a:cubicBezTo>
                  <a:pt x="8495" y="188808"/>
                  <a:pt x="0" y="180312"/>
                  <a:pt x="0" y="169832"/>
                </a:cubicBezTo>
                <a:cubicBezTo>
                  <a:pt x="0" y="169672"/>
                  <a:pt x="20" y="169517"/>
                  <a:pt x="24" y="169358"/>
                </a:cubicBezTo>
                <a:cubicBezTo>
                  <a:pt x="20" y="169198"/>
                  <a:pt x="0" y="169044"/>
                  <a:pt x="0" y="168883"/>
                </a:cubicBezTo>
                <a:lnTo>
                  <a:pt x="0" y="118598"/>
                </a:lnTo>
                <a:cubicBezTo>
                  <a:pt x="0" y="111108"/>
                  <a:pt x="4407" y="104317"/>
                  <a:pt x="11248" y="101267"/>
                </a:cubicBezTo>
                <a:lnTo>
                  <a:pt x="234685" y="1645"/>
                </a:lnTo>
                <a:cubicBezTo>
                  <a:pt x="239593" y="-543"/>
                  <a:pt x="245199" y="-550"/>
                  <a:pt x="250112" y="1633"/>
                </a:cubicBezTo>
                <a:close/>
              </a:path>
            </a:pathLst>
          </a:custGeom>
          <a:solidFill>
            <a:schemeClr val="bg1"/>
          </a:solidFill>
          <a:ln w="949" cap="flat">
            <a:noFill/>
            <a:prstDash val="solid"/>
            <a:miter/>
          </a:ln>
        </p:spPr>
        <p:txBody>
          <a:bodyPr rtlCol="0" anchor="ctr"/>
          <a:lstStyle/>
          <a:p>
            <a:endParaRPr lang="en-ID"/>
          </a:p>
        </p:txBody>
      </p:sp>
      <p:sp>
        <p:nvSpPr>
          <p:cNvPr id="76" name="Shapes">
            <a:extLst>
              <a:ext uri="{FF2B5EF4-FFF2-40B4-BE49-F238E27FC236}">
                <a16:creationId xmlns:a16="http://schemas.microsoft.com/office/drawing/2014/main" id="{1D6D84C9-A50D-4FA5-8393-B669E3088C97}"/>
              </a:ext>
            </a:extLst>
          </p:cNvPr>
          <p:cNvSpPr/>
          <p:nvPr/>
        </p:nvSpPr>
        <p:spPr>
          <a:xfrm>
            <a:off x="9162862" y="2059808"/>
            <a:ext cx="365654" cy="424159"/>
          </a:xfrm>
          <a:custGeom>
            <a:avLst/>
            <a:gdLst>
              <a:gd name="connsiteX0" fmla="*/ 1149567 w 2299134"/>
              <a:gd name="connsiteY0" fmla="*/ 0 h 2667000"/>
              <a:gd name="connsiteX1" fmla="*/ 2299134 w 2299134"/>
              <a:gd name="connsiteY1" fmla="*/ 574784 h 2667000"/>
              <a:gd name="connsiteX2" fmla="*/ 2299134 w 2299134"/>
              <a:gd name="connsiteY2" fmla="*/ 2092216 h 2667000"/>
              <a:gd name="connsiteX3" fmla="*/ 1149567 w 2299134"/>
              <a:gd name="connsiteY3" fmla="*/ 2667000 h 2667000"/>
              <a:gd name="connsiteX4" fmla="*/ 0 w 2299134"/>
              <a:gd name="connsiteY4" fmla="*/ 2092216 h 2667000"/>
              <a:gd name="connsiteX5" fmla="*/ 0 w 2299134"/>
              <a:gd name="connsiteY5" fmla="*/ 574784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134" h="2667000">
                <a:moveTo>
                  <a:pt x="1149567" y="0"/>
                </a:moveTo>
                <a:lnTo>
                  <a:pt x="2299134" y="574784"/>
                </a:lnTo>
                <a:lnTo>
                  <a:pt x="2299134" y="2092216"/>
                </a:lnTo>
                <a:lnTo>
                  <a:pt x="1149567" y="2667000"/>
                </a:lnTo>
                <a:lnTo>
                  <a:pt x="0" y="2092216"/>
                </a:lnTo>
                <a:lnTo>
                  <a:pt x="0" y="574784"/>
                </a:lnTo>
                <a:close/>
              </a:path>
            </a:pathLst>
          </a:custGeom>
          <a:gradFill>
            <a:gsLst>
              <a:gs pos="0">
                <a:schemeClr val="accent1"/>
              </a:gs>
              <a:gs pos="100000">
                <a:schemeClr val="accent1">
                  <a:lumMod val="5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pic>
        <p:nvPicPr>
          <p:cNvPr id="78" name="Picture 4">
            <a:extLst>
              <a:ext uri="{FF2B5EF4-FFF2-40B4-BE49-F238E27FC236}">
                <a16:creationId xmlns:a16="http://schemas.microsoft.com/office/drawing/2014/main" id="{9162998B-9237-41CB-8431-7177AF112D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8800" y="228730"/>
            <a:ext cx="994699" cy="18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7379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strVal val="#ppt_w+.3"/>
                                          </p:val>
                                        </p:tav>
                                        <p:tav tm="100000">
                                          <p:val>
                                            <p:strVal val="#ppt_w"/>
                                          </p:val>
                                        </p:tav>
                                      </p:tavLst>
                                    </p:anim>
                                    <p:anim calcmode="lin" valueType="num">
                                      <p:cBhvr>
                                        <p:cTn id="8" dur="1000" fill="hold"/>
                                        <p:tgtEl>
                                          <p:spTgt spid="44"/>
                                        </p:tgtEl>
                                        <p:attrNameLst>
                                          <p:attrName>ppt_h</p:attrName>
                                        </p:attrNameLst>
                                      </p:cBhvr>
                                      <p:tavLst>
                                        <p:tav tm="0">
                                          <p:val>
                                            <p:strVal val="#ppt_h"/>
                                          </p:val>
                                        </p:tav>
                                        <p:tav tm="100000">
                                          <p:val>
                                            <p:strVal val="#ppt_h"/>
                                          </p:val>
                                        </p:tav>
                                      </p:tavLst>
                                    </p:anim>
                                    <p:animEffect transition="in" filter="fade">
                                      <p:cBhvr>
                                        <p:cTn id="9" dur="1000"/>
                                        <p:tgtEl>
                                          <p:spTgt spid="44"/>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3"/>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1000" fill="hold"/>
                                        <p:tgtEl>
                                          <p:spTgt spid="45"/>
                                        </p:tgtEl>
                                        <p:attrNameLst>
                                          <p:attrName>ppt_w</p:attrName>
                                        </p:attrNameLst>
                                      </p:cBhvr>
                                      <p:tavLst>
                                        <p:tav tm="0">
                                          <p:val>
                                            <p:strVal val="#ppt_w+.3"/>
                                          </p:val>
                                        </p:tav>
                                        <p:tav tm="100000">
                                          <p:val>
                                            <p:strVal val="#ppt_w"/>
                                          </p:val>
                                        </p:tav>
                                      </p:tavLst>
                                    </p:anim>
                                    <p:anim calcmode="lin" valueType="num">
                                      <p:cBhvr>
                                        <p:cTn id="20" dur="1000" fill="hold"/>
                                        <p:tgtEl>
                                          <p:spTgt spid="45"/>
                                        </p:tgtEl>
                                        <p:attrNameLst>
                                          <p:attrName>ppt_h</p:attrName>
                                        </p:attrNameLst>
                                      </p:cBhvr>
                                      <p:tavLst>
                                        <p:tav tm="0">
                                          <p:val>
                                            <p:strVal val="#ppt_h"/>
                                          </p:val>
                                        </p:tav>
                                        <p:tav tm="100000">
                                          <p:val>
                                            <p:strVal val="#ppt_h"/>
                                          </p:val>
                                        </p:tav>
                                      </p:tavLst>
                                    </p:anim>
                                    <p:animEffect transition="in" filter="fade">
                                      <p:cBhvr>
                                        <p:cTn id="21" dur="1000"/>
                                        <p:tgtEl>
                                          <p:spTgt spid="45"/>
                                        </p:tgtEl>
                                      </p:cBhvr>
                                    </p:animEffect>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1000" fill="hold"/>
                                        <p:tgtEl>
                                          <p:spTgt spid="49"/>
                                        </p:tgtEl>
                                        <p:attrNameLst>
                                          <p:attrName>ppt_w</p:attrName>
                                        </p:attrNameLst>
                                      </p:cBhvr>
                                      <p:tavLst>
                                        <p:tav tm="0">
                                          <p:val>
                                            <p:strVal val="#ppt_w+.3"/>
                                          </p:val>
                                        </p:tav>
                                        <p:tav tm="100000">
                                          <p:val>
                                            <p:strVal val="#ppt_w"/>
                                          </p:val>
                                        </p:tav>
                                      </p:tavLst>
                                    </p:anim>
                                    <p:anim calcmode="lin" valueType="num">
                                      <p:cBhvr>
                                        <p:cTn id="26" dur="1000" fill="hold"/>
                                        <p:tgtEl>
                                          <p:spTgt spid="49"/>
                                        </p:tgtEl>
                                        <p:attrNameLst>
                                          <p:attrName>ppt_h</p:attrName>
                                        </p:attrNameLst>
                                      </p:cBhvr>
                                      <p:tavLst>
                                        <p:tav tm="0">
                                          <p:val>
                                            <p:strVal val="#ppt_h"/>
                                          </p:val>
                                        </p:tav>
                                        <p:tav tm="100000">
                                          <p:val>
                                            <p:strVal val="#ppt_h"/>
                                          </p:val>
                                        </p:tav>
                                      </p:tavLst>
                                    </p:anim>
                                    <p:animEffect transition="in" filter="fade">
                                      <p:cBhvr>
                                        <p:cTn id="27" dur="1000"/>
                                        <p:tgtEl>
                                          <p:spTgt spid="49"/>
                                        </p:tgtEl>
                                      </p:cBhvr>
                                    </p:animEffect>
                                  </p:child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1000" fill="hold"/>
                                        <p:tgtEl>
                                          <p:spTgt spid="53"/>
                                        </p:tgtEl>
                                        <p:attrNameLst>
                                          <p:attrName>ppt_w</p:attrName>
                                        </p:attrNameLst>
                                      </p:cBhvr>
                                      <p:tavLst>
                                        <p:tav tm="0">
                                          <p:val>
                                            <p:strVal val="#ppt_w+.3"/>
                                          </p:val>
                                        </p:tav>
                                        <p:tav tm="100000">
                                          <p:val>
                                            <p:strVal val="#ppt_w"/>
                                          </p:val>
                                        </p:tav>
                                      </p:tavLst>
                                    </p:anim>
                                    <p:anim calcmode="lin" valueType="num">
                                      <p:cBhvr>
                                        <p:cTn id="32" dur="1000" fill="hold"/>
                                        <p:tgtEl>
                                          <p:spTgt spid="53"/>
                                        </p:tgtEl>
                                        <p:attrNameLst>
                                          <p:attrName>ppt_h</p:attrName>
                                        </p:attrNameLst>
                                      </p:cBhvr>
                                      <p:tavLst>
                                        <p:tav tm="0">
                                          <p:val>
                                            <p:strVal val="#ppt_h"/>
                                          </p:val>
                                        </p:tav>
                                        <p:tav tm="100000">
                                          <p:val>
                                            <p:strVal val="#ppt_h"/>
                                          </p:val>
                                        </p:tav>
                                      </p:tavLst>
                                    </p:anim>
                                    <p:animEffect transition="in" filter="fade">
                                      <p:cBhvr>
                                        <p:cTn id="33"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F09C0C-6E84-43C0-B5E2-6DAA68DC2030}"/>
              </a:ext>
            </a:extLst>
          </p:cNvPr>
          <p:cNvGrpSpPr/>
          <p:nvPr/>
        </p:nvGrpSpPr>
        <p:grpSpPr>
          <a:xfrm>
            <a:off x="117194" y="153043"/>
            <a:ext cx="1542538" cy="142460"/>
            <a:chOff x="117194" y="153043"/>
            <a:chExt cx="1542538" cy="142460"/>
          </a:xfrm>
        </p:grpSpPr>
        <p:sp>
          <p:nvSpPr>
            <p:cNvPr id="3" name="PpHeader">
              <a:extLst>
                <a:ext uri="{FF2B5EF4-FFF2-40B4-BE49-F238E27FC236}">
                  <a16:creationId xmlns:a16="http://schemas.microsoft.com/office/drawing/2014/main" id="{D52FB73A-05F0-4130-AEBA-3CDA3274257B}"/>
                </a:ext>
              </a:extLst>
            </p:cNvPr>
            <p:cNvSpPr/>
            <p:nvPr/>
          </p:nvSpPr>
          <p:spPr>
            <a:xfrm>
              <a:off x="117194" y="153043"/>
              <a:ext cx="239163" cy="142460"/>
            </a:xfrm>
            <a:custGeom>
              <a:avLst/>
              <a:gdLst>
                <a:gd name="connsiteX0" fmla="*/ 232966 w 249725"/>
                <a:gd name="connsiteY0" fmla="*/ 82125 h 142460"/>
                <a:gd name="connsiteX1" fmla="*/ 15084 w 249725"/>
                <a:gd name="connsiteY1" fmla="*/ 82125 h 142460"/>
                <a:gd name="connsiteX2" fmla="*/ 0 w 249725"/>
                <a:gd name="connsiteY2" fmla="*/ 67040 h 142460"/>
                <a:gd name="connsiteX3" fmla="*/ 15084 w 249725"/>
                <a:gd name="connsiteY3" fmla="*/ 50280 h 142460"/>
                <a:gd name="connsiteX4" fmla="*/ 232966 w 249725"/>
                <a:gd name="connsiteY4" fmla="*/ 50280 h 142460"/>
                <a:gd name="connsiteX5" fmla="*/ 248050 w 249725"/>
                <a:gd name="connsiteY5" fmla="*/ 65364 h 142460"/>
                <a:gd name="connsiteX6" fmla="*/ 232966 w 249725"/>
                <a:gd name="connsiteY6" fmla="*/ 82125 h 142460"/>
                <a:gd name="connsiteX7" fmla="*/ 232966 w 249725"/>
                <a:gd name="connsiteY7" fmla="*/ 30168 h 142460"/>
                <a:gd name="connsiteX8" fmla="*/ 248050 w 249725"/>
                <a:gd name="connsiteY8" fmla="*/ 15084 h 142460"/>
                <a:gd name="connsiteX9" fmla="*/ 232966 w 249725"/>
                <a:gd name="connsiteY9" fmla="*/ 0 h 142460"/>
                <a:gd name="connsiteX10" fmla="*/ 15084 w 249725"/>
                <a:gd name="connsiteY10" fmla="*/ 0 h 142460"/>
                <a:gd name="connsiteX11" fmla="*/ 0 w 249725"/>
                <a:gd name="connsiteY11" fmla="*/ 15084 h 142460"/>
                <a:gd name="connsiteX12" fmla="*/ 15084 w 249725"/>
                <a:gd name="connsiteY12" fmla="*/ 30168 h 142460"/>
                <a:gd name="connsiteX13" fmla="*/ 232966 w 249725"/>
                <a:gd name="connsiteY13" fmla="*/ 30168 h 142460"/>
                <a:gd name="connsiteX14" fmla="*/ 179333 w 249725"/>
                <a:gd name="connsiteY14" fmla="*/ 127377 h 142460"/>
                <a:gd name="connsiteX15" fmla="*/ 164249 w 249725"/>
                <a:gd name="connsiteY15" fmla="*/ 112293 h 142460"/>
                <a:gd name="connsiteX16" fmla="*/ 15084 w 249725"/>
                <a:gd name="connsiteY16" fmla="*/ 112293 h 142460"/>
                <a:gd name="connsiteX17" fmla="*/ 0 w 249725"/>
                <a:gd name="connsiteY17" fmla="*/ 127377 h 142460"/>
                <a:gd name="connsiteX18" fmla="*/ 15084 w 249725"/>
                <a:gd name="connsiteY18" fmla="*/ 142461 h 142460"/>
                <a:gd name="connsiteX19" fmla="*/ 164249 w 249725"/>
                <a:gd name="connsiteY19" fmla="*/ 142461 h 142460"/>
                <a:gd name="connsiteX20" fmla="*/ 179333 w 249725"/>
                <a:gd name="connsiteY20" fmla="*/ 127377 h 142460"/>
                <a:gd name="connsiteX21" fmla="*/ 249726 w 249725"/>
                <a:gd name="connsiteY21" fmla="*/ 127377 h 142460"/>
                <a:gd name="connsiteX22" fmla="*/ 234642 w 249725"/>
                <a:gd name="connsiteY22" fmla="*/ 112293 h 142460"/>
                <a:gd name="connsiteX23" fmla="*/ 209502 w 249725"/>
                <a:gd name="connsiteY23" fmla="*/ 112293 h 142460"/>
                <a:gd name="connsiteX24" fmla="*/ 194418 w 249725"/>
                <a:gd name="connsiteY24" fmla="*/ 127377 h 142460"/>
                <a:gd name="connsiteX25" fmla="*/ 209502 w 249725"/>
                <a:gd name="connsiteY25" fmla="*/ 142461 h 142460"/>
                <a:gd name="connsiteX26" fmla="*/ 234642 w 249725"/>
                <a:gd name="connsiteY26" fmla="*/ 142461 h 142460"/>
                <a:gd name="connsiteX27" fmla="*/ 249726 w 249725"/>
                <a:gd name="connsiteY27" fmla="*/ 127377 h 14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9725" h="142460">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224">
                <a:solidFill>
                  <a:schemeClr val="lt1"/>
                </a:solidFill>
              </a:endParaRPr>
            </a:p>
          </p:txBody>
        </p:sp>
        <p:grpSp>
          <p:nvGrpSpPr>
            <p:cNvPr id="4" name="Group 3">
              <a:extLst>
                <a:ext uri="{FF2B5EF4-FFF2-40B4-BE49-F238E27FC236}">
                  <a16:creationId xmlns:a16="http://schemas.microsoft.com/office/drawing/2014/main" id="{518B85AB-1727-411B-8E2D-DD61EA82FAEB}"/>
                </a:ext>
              </a:extLst>
            </p:cNvPr>
            <p:cNvGrpSpPr/>
            <p:nvPr/>
          </p:nvGrpSpPr>
          <p:grpSpPr>
            <a:xfrm>
              <a:off x="670098" y="159543"/>
              <a:ext cx="989634" cy="135576"/>
              <a:chOff x="670098" y="159543"/>
              <a:chExt cx="989634" cy="135576"/>
            </a:xfrm>
          </p:grpSpPr>
          <p:sp>
            <p:nvSpPr>
              <p:cNvPr id="5" name="Icon 1">
                <a:extLst>
                  <a:ext uri="{FF2B5EF4-FFF2-40B4-BE49-F238E27FC236}">
                    <a16:creationId xmlns:a16="http://schemas.microsoft.com/office/drawing/2014/main" id="{B4CD66C3-0205-473E-9037-BCC44151F067}"/>
                  </a:ext>
                </a:extLst>
              </p:cNvPr>
              <p:cNvSpPr/>
              <p:nvPr/>
            </p:nvSpPr>
            <p:spPr>
              <a:xfrm>
                <a:off x="670098" y="159543"/>
                <a:ext cx="135576" cy="135576"/>
              </a:xfrm>
              <a:custGeom>
                <a:avLst/>
                <a:gdLst>
                  <a:gd name="connsiteX0" fmla="*/ 466799 w 485775"/>
                  <a:gd name="connsiteY0" fmla="*/ 333970 h 485775"/>
                  <a:gd name="connsiteX1" fmla="*/ 485775 w 485775"/>
                  <a:gd name="connsiteY1" fmla="*/ 314995 h 485775"/>
                  <a:gd name="connsiteX2" fmla="*/ 485775 w 485775"/>
                  <a:gd name="connsiteY2" fmla="*/ 75902 h 485775"/>
                  <a:gd name="connsiteX3" fmla="*/ 409873 w 485775"/>
                  <a:gd name="connsiteY3" fmla="*/ 0 h 485775"/>
                  <a:gd name="connsiteX4" fmla="*/ 75902 w 485775"/>
                  <a:gd name="connsiteY4" fmla="*/ 0 h 485775"/>
                  <a:gd name="connsiteX5" fmla="*/ 0 w 485775"/>
                  <a:gd name="connsiteY5" fmla="*/ 75902 h 485775"/>
                  <a:gd name="connsiteX6" fmla="*/ 0 w 485775"/>
                  <a:gd name="connsiteY6" fmla="*/ 409873 h 485775"/>
                  <a:gd name="connsiteX7" fmla="*/ 75902 w 485775"/>
                  <a:gd name="connsiteY7" fmla="*/ 485775 h 485775"/>
                  <a:gd name="connsiteX8" fmla="*/ 409873 w 485775"/>
                  <a:gd name="connsiteY8" fmla="*/ 485775 h 485775"/>
                  <a:gd name="connsiteX9" fmla="*/ 485775 w 485775"/>
                  <a:gd name="connsiteY9" fmla="*/ 409873 h 485775"/>
                  <a:gd name="connsiteX10" fmla="*/ 466799 w 485775"/>
                  <a:gd name="connsiteY10" fmla="*/ 390897 h 485775"/>
                  <a:gd name="connsiteX11" fmla="*/ 447824 w 485775"/>
                  <a:gd name="connsiteY11" fmla="*/ 409873 h 485775"/>
                  <a:gd name="connsiteX12" fmla="*/ 409873 w 485775"/>
                  <a:gd name="connsiteY12" fmla="*/ 447824 h 485775"/>
                  <a:gd name="connsiteX13" fmla="*/ 316892 w 485775"/>
                  <a:gd name="connsiteY13" fmla="*/ 447824 h 485775"/>
                  <a:gd name="connsiteX14" fmla="*/ 316892 w 485775"/>
                  <a:gd name="connsiteY14" fmla="*/ 309302 h 485775"/>
                  <a:gd name="connsiteX15" fmla="*/ 360810 w 485775"/>
                  <a:gd name="connsiteY15" fmla="*/ 309302 h 485775"/>
                  <a:gd name="connsiteX16" fmla="*/ 379653 w 485775"/>
                  <a:gd name="connsiteY16" fmla="*/ 292595 h 485775"/>
                  <a:gd name="connsiteX17" fmla="*/ 382165 w 485775"/>
                  <a:gd name="connsiteY17" fmla="*/ 271722 h 485775"/>
                  <a:gd name="connsiteX18" fmla="*/ 363323 w 485775"/>
                  <a:gd name="connsiteY18" fmla="*/ 250478 h 485775"/>
                  <a:gd name="connsiteX19" fmla="*/ 316892 w 485775"/>
                  <a:gd name="connsiteY19" fmla="*/ 250478 h 485775"/>
                  <a:gd name="connsiteX20" fmla="*/ 316892 w 485775"/>
                  <a:gd name="connsiteY20" fmla="*/ 186910 h 485775"/>
                  <a:gd name="connsiteX21" fmla="*/ 345356 w 485775"/>
                  <a:gd name="connsiteY21" fmla="*/ 158446 h 485775"/>
                  <a:gd name="connsiteX22" fmla="*/ 369075 w 485775"/>
                  <a:gd name="connsiteY22" fmla="*/ 158446 h 485775"/>
                  <a:gd name="connsiteX23" fmla="*/ 388051 w 485775"/>
                  <a:gd name="connsiteY23" fmla="*/ 139471 h 485775"/>
                  <a:gd name="connsiteX24" fmla="*/ 388051 w 485775"/>
                  <a:gd name="connsiteY24" fmla="*/ 120276 h 485775"/>
                  <a:gd name="connsiteX25" fmla="*/ 371036 w 485775"/>
                  <a:gd name="connsiteY25" fmla="*/ 101401 h 485775"/>
                  <a:gd name="connsiteX26" fmla="*/ 345356 w 485775"/>
                  <a:gd name="connsiteY26" fmla="*/ 99622 h 485775"/>
                  <a:gd name="connsiteX27" fmla="*/ 284500 w 485775"/>
                  <a:gd name="connsiteY27" fmla="*/ 125231 h 485775"/>
                  <a:gd name="connsiteX28" fmla="*/ 258068 w 485775"/>
                  <a:gd name="connsiteY28" fmla="*/ 187076 h 485775"/>
                  <a:gd name="connsiteX29" fmla="*/ 258068 w 485775"/>
                  <a:gd name="connsiteY29" fmla="*/ 250478 h 485775"/>
                  <a:gd name="connsiteX30" fmla="*/ 215373 w 485775"/>
                  <a:gd name="connsiteY30" fmla="*/ 250478 h 485775"/>
                  <a:gd name="connsiteX31" fmla="*/ 196397 w 485775"/>
                  <a:gd name="connsiteY31" fmla="*/ 269453 h 485775"/>
                  <a:gd name="connsiteX32" fmla="*/ 196397 w 485775"/>
                  <a:gd name="connsiteY32" fmla="*/ 290326 h 485775"/>
                  <a:gd name="connsiteX33" fmla="*/ 215373 w 485775"/>
                  <a:gd name="connsiteY33" fmla="*/ 309302 h 485775"/>
                  <a:gd name="connsiteX34" fmla="*/ 258068 w 485775"/>
                  <a:gd name="connsiteY34" fmla="*/ 309302 h 485775"/>
                  <a:gd name="connsiteX35" fmla="*/ 258068 w 485775"/>
                  <a:gd name="connsiteY35" fmla="*/ 447824 h 485775"/>
                  <a:gd name="connsiteX36" fmla="*/ 75902 w 485775"/>
                  <a:gd name="connsiteY36" fmla="*/ 447824 h 485775"/>
                  <a:gd name="connsiteX37" fmla="*/ 37951 w 485775"/>
                  <a:gd name="connsiteY37" fmla="*/ 409873 h 485775"/>
                  <a:gd name="connsiteX38" fmla="*/ 37951 w 485775"/>
                  <a:gd name="connsiteY38" fmla="*/ 75902 h 485775"/>
                  <a:gd name="connsiteX39" fmla="*/ 75902 w 485775"/>
                  <a:gd name="connsiteY39" fmla="*/ 37951 h 485775"/>
                  <a:gd name="connsiteX40" fmla="*/ 409873 w 485775"/>
                  <a:gd name="connsiteY40" fmla="*/ 37951 h 485775"/>
                  <a:gd name="connsiteX41" fmla="*/ 447824 w 485775"/>
                  <a:gd name="connsiteY41" fmla="*/ 75902 h 485775"/>
                  <a:gd name="connsiteX42" fmla="*/ 447824 w 485775"/>
                  <a:gd name="connsiteY42" fmla="*/ 314995 h 485775"/>
                  <a:gd name="connsiteX43" fmla="*/ 466799 w 485775"/>
                  <a:gd name="connsiteY43" fmla="*/ 33397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5775" h="485775">
                    <a:moveTo>
                      <a:pt x="466799" y="333970"/>
                    </a:moveTo>
                    <a:cubicBezTo>
                      <a:pt x="477280" y="333970"/>
                      <a:pt x="485775" y="325476"/>
                      <a:pt x="485775" y="314995"/>
                    </a:cubicBezTo>
                    <a:lnTo>
                      <a:pt x="485775" y="75902"/>
                    </a:lnTo>
                    <a:cubicBezTo>
                      <a:pt x="485775" y="34049"/>
                      <a:pt x="451726" y="0"/>
                      <a:pt x="409873" y="0"/>
                    </a:cubicBezTo>
                    <a:lnTo>
                      <a:pt x="75902" y="0"/>
                    </a:lnTo>
                    <a:cubicBezTo>
                      <a:pt x="34049" y="0"/>
                      <a:pt x="0" y="34049"/>
                      <a:pt x="0" y="75902"/>
                    </a:cubicBezTo>
                    <a:lnTo>
                      <a:pt x="0" y="409873"/>
                    </a:lnTo>
                    <a:cubicBezTo>
                      <a:pt x="0" y="451726"/>
                      <a:pt x="34049" y="485775"/>
                      <a:pt x="75902" y="485775"/>
                    </a:cubicBezTo>
                    <a:lnTo>
                      <a:pt x="409873" y="485775"/>
                    </a:lnTo>
                    <a:cubicBezTo>
                      <a:pt x="451726" y="485775"/>
                      <a:pt x="485775" y="451726"/>
                      <a:pt x="485775" y="409873"/>
                    </a:cubicBezTo>
                    <a:cubicBezTo>
                      <a:pt x="485775" y="399392"/>
                      <a:pt x="477280" y="390897"/>
                      <a:pt x="466799" y="390897"/>
                    </a:cubicBezTo>
                    <a:cubicBezTo>
                      <a:pt x="456318" y="390897"/>
                      <a:pt x="447824" y="399392"/>
                      <a:pt x="447824" y="409873"/>
                    </a:cubicBezTo>
                    <a:cubicBezTo>
                      <a:pt x="447824" y="430798"/>
                      <a:pt x="430798" y="447824"/>
                      <a:pt x="409873" y="447824"/>
                    </a:cubicBezTo>
                    <a:lnTo>
                      <a:pt x="316892" y="447824"/>
                    </a:lnTo>
                    <a:lnTo>
                      <a:pt x="316892" y="309302"/>
                    </a:lnTo>
                    <a:lnTo>
                      <a:pt x="360810" y="309302"/>
                    </a:lnTo>
                    <a:cubicBezTo>
                      <a:pt x="370413" y="309302"/>
                      <a:pt x="378504" y="302127"/>
                      <a:pt x="379653" y="292595"/>
                    </a:cubicBezTo>
                    <a:lnTo>
                      <a:pt x="382165" y="271722"/>
                    </a:lnTo>
                    <a:cubicBezTo>
                      <a:pt x="383522" y="260425"/>
                      <a:pt x="374705" y="250478"/>
                      <a:pt x="363323" y="250478"/>
                    </a:cubicBezTo>
                    <a:lnTo>
                      <a:pt x="316892" y="250478"/>
                    </a:lnTo>
                    <a:lnTo>
                      <a:pt x="316892" y="186910"/>
                    </a:lnTo>
                    <a:cubicBezTo>
                      <a:pt x="316892" y="171188"/>
                      <a:pt x="329634" y="158446"/>
                      <a:pt x="345356" y="158446"/>
                    </a:cubicBezTo>
                    <a:lnTo>
                      <a:pt x="369075" y="158446"/>
                    </a:lnTo>
                    <a:cubicBezTo>
                      <a:pt x="379556" y="158446"/>
                      <a:pt x="388051" y="149952"/>
                      <a:pt x="388051" y="139471"/>
                    </a:cubicBezTo>
                    <a:lnTo>
                      <a:pt x="388051" y="120276"/>
                    </a:lnTo>
                    <a:cubicBezTo>
                      <a:pt x="388051" y="110555"/>
                      <a:pt x="380709" y="102387"/>
                      <a:pt x="371036" y="101401"/>
                    </a:cubicBezTo>
                    <a:cubicBezTo>
                      <a:pt x="361415" y="100422"/>
                      <a:pt x="351234" y="99622"/>
                      <a:pt x="345356" y="99622"/>
                    </a:cubicBezTo>
                    <a:cubicBezTo>
                      <a:pt x="323226" y="99622"/>
                      <a:pt x="301045" y="108958"/>
                      <a:pt x="284500" y="125231"/>
                    </a:cubicBezTo>
                    <a:cubicBezTo>
                      <a:pt x="267456" y="141998"/>
                      <a:pt x="258068" y="163961"/>
                      <a:pt x="258068" y="187076"/>
                    </a:cubicBezTo>
                    <a:lnTo>
                      <a:pt x="258068" y="250478"/>
                    </a:lnTo>
                    <a:lnTo>
                      <a:pt x="215373" y="250478"/>
                    </a:lnTo>
                    <a:cubicBezTo>
                      <a:pt x="204892" y="250478"/>
                      <a:pt x="196397" y="258972"/>
                      <a:pt x="196397" y="269453"/>
                    </a:cubicBezTo>
                    <a:lnTo>
                      <a:pt x="196397" y="290326"/>
                    </a:lnTo>
                    <a:cubicBezTo>
                      <a:pt x="196397" y="300808"/>
                      <a:pt x="204892" y="309302"/>
                      <a:pt x="215373" y="309302"/>
                    </a:cubicBezTo>
                    <a:lnTo>
                      <a:pt x="258068" y="309302"/>
                    </a:lnTo>
                    <a:lnTo>
                      <a:pt x="258068" y="447824"/>
                    </a:lnTo>
                    <a:lnTo>
                      <a:pt x="75902" y="447824"/>
                    </a:lnTo>
                    <a:cubicBezTo>
                      <a:pt x="54977" y="447824"/>
                      <a:pt x="37951" y="430798"/>
                      <a:pt x="37951" y="409873"/>
                    </a:cubicBezTo>
                    <a:lnTo>
                      <a:pt x="37951" y="75902"/>
                    </a:lnTo>
                    <a:cubicBezTo>
                      <a:pt x="37951" y="54977"/>
                      <a:pt x="54977" y="37951"/>
                      <a:pt x="75902" y="37951"/>
                    </a:cubicBezTo>
                    <a:lnTo>
                      <a:pt x="409873" y="37951"/>
                    </a:lnTo>
                    <a:cubicBezTo>
                      <a:pt x="430798" y="37951"/>
                      <a:pt x="447824" y="54977"/>
                      <a:pt x="447824" y="75902"/>
                    </a:cubicBezTo>
                    <a:lnTo>
                      <a:pt x="447824" y="314995"/>
                    </a:lnTo>
                    <a:cubicBezTo>
                      <a:pt x="447824" y="325476"/>
                      <a:pt x="456318" y="333970"/>
                      <a:pt x="466799" y="333970"/>
                    </a:cubicBezTo>
                    <a:close/>
                  </a:path>
                </a:pathLst>
              </a:custGeom>
              <a:solidFill>
                <a:schemeClr val="bg1">
                  <a:lumMod val="75000"/>
                  <a:alpha val="90000"/>
                </a:schemeClr>
              </a:solidFill>
              <a:ln w="949" cap="flat">
                <a:noFill/>
                <a:prstDash val="solid"/>
                <a:miter/>
              </a:ln>
            </p:spPr>
            <p:txBody>
              <a:bodyPr rtlCol="0" anchor="ctr"/>
              <a:lstStyle/>
              <a:p>
                <a:endParaRPr lang="en-ID"/>
              </a:p>
            </p:txBody>
          </p:sp>
          <p:sp>
            <p:nvSpPr>
              <p:cNvPr id="6" name="Icon 5">
                <a:extLst>
                  <a:ext uri="{FF2B5EF4-FFF2-40B4-BE49-F238E27FC236}">
                    <a16:creationId xmlns:a16="http://schemas.microsoft.com/office/drawing/2014/main" id="{B186009B-029F-41AD-AE80-941C25261C3A}"/>
                  </a:ext>
                </a:extLst>
              </p:cNvPr>
              <p:cNvSpPr/>
              <p:nvPr/>
            </p:nvSpPr>
            <p:spPr>
              <a:xfrm>
                <a:off x="1524160" y="159543"/>
                <a:ext cx="135572" cy="135576"/>
              </a:xfrm>
              <a:custGeom>
                <a:avLst/>
                <a:gdLst>
                  <a:gd name="connsiteX0" fmla="*/ 247668 w 485756"/>
                  <a:gd name="connsiteY0" fmla="*/ 485774 h 485773"/>
                  <a:gd name="connsiteX1" fmla="*/ 242832 w 485756"/>
                  <a:gd name="connsiteY1" fmla="*/ 485766 h 485773"/>
                  <a:gd name="connsiteX2" fmla="*/ 135357 w 485756"/>
                  <a:gd name="connsiteY2" fmla="*/ 482809 h 485773"/>
                  <a:gd name="connsiteX3" fmla="*/ 52546 w 485756"/>
                  <a:gd name="connsiteY3" fmla="*/ 451462 h 485773"/>
                  <a:gd name="connsiteX4" fmla="*/ 7879 w 485756"/>
                  <a:gd name="connsiteY4" fmla="*/ 379351 h 485773"/>
                  <a:gd name="connsiteX5" fmla="*/ 549 w 485756"/>
                  <a:gd name="connsiteY5" fmla="*/ 303048 h 485773"/>
                  <a:gd name="connsiteX6" fmla="*/ 0 w 485756"/>
                  <a:gd name="connsiteY6" fmla="*/ 242931 h 485773"/>
                  <a:gd name="connsiteX7" fmla="*/ 549 w 485756"/>
                  <a:gd name="connsiteY7" fmla="*/ 182724 h 485773"/>
                  <a:gd name="connsiteX8" fmla="*/ 7879 w 485756"/>
                  <a:gd name="connsiteY8" fmla="*/ 106421 h 485773"/>
                  <a:gd name="connsiteX9" fmla="*/ 52546 w 485756"/>
                  <a:gd name="connsiteY9" fmla="*/ 34310 h 485773"/>
                  <a:gd name="connsiteX10" fmla="*/ 135360 w 485756"/>
                  <a:gd name="connsiteY10" fmla="*/ 2964 h 485773"/>
                  <a:gd name="connsiteX11" fmla="*/ 242925 w 485756"/>
                  <a:gd name="connsiteY11" fmla="*/ 6 h 485773"/>
                  <a:gd name="connsiteX12" fmla="*/ 350400 w 485756"/>
                  <a:gd name="connsiteY12" fmla="*/ 2964 h 485773"/>
                  <a:gd name="connsiteX13" fmla="*/ 433210 w 485756"/>
                  <a:gd name="connsiteY13" fmla="*/ 34310 h 485773"/>
                  <a:gd name="connsiteX14" fmla="*/ 477877 w 485756"/>
                  <a:gd name="connsiteY14" fmla="*/ 106421 h 485773"/>
                  <a:gd name="connsiteX15" fmla="*/ 485208 w 485756"/>
                  <a:gd name="connsiteY15" fmla="*/ 182724 h 485773"/>
                  <a:gd name="connsiteX16" fmla="*/ 485756 w 485756"/>
                  <a:gd name="connsiteY16" fmla="*/ 242842 h 485773"/>
                  <a:gd name="connsiteX17" fmla="*/ 485208 w 485756"/>
                  <a:gd name="connsiteY17" fmla="*/ 303048 h 485773"/>
                  <a:gd name="connsiteX18" fmla="*/ 465977 w 485756"/>
                  <a:gd name="connsiteY18" fmla="*/ 321765 h 485773"/>
                  <a:gd name="connsiteX19" fmla="*/ 447261 w 485756"/>
                  <a:gd name="connsiteY19" fmla="*/ 302530 h 485773"/>
                  <a:gd name="connsiteX20" fmla="*/ 447805 w 485756"/>
                  <a:gd name="connsiteY20" fmla="*/ 242842 h 485773"/>
                  <a:gd name="connsiteX21" fmla="*/ 447261 w 485756"/>
                  <a:gd name="connsiteY21" fmla="*/ 183243 h 485773"/>
                  <a:gd name="connsiteX22" fmla="*/ 441105 w 485756"/>
                  <a:gd name="connsiteY22" fmla="*/ 115805 h 485773"/>
                  <a:gd name="connsiteX23" fmla="*/ 409228 w 485756"/>
                  <a:gd name="connsiteY23" fmla="*/ 63723 h 485773"/>
                  <a:gd name="connsiteX24" fmla="*/ 348095 w 485756"/>
                  <a:gd name="connsiteY24" fmla="*/ 40844 h 485773"/>
                  <a:gd name="connsiteX25" fmla="*/ 242925 w 485756"/>
                  <a:gd name="connsiteY25" fmla="*/ 37954 h 485773"/>
                  <a:gd name="connsiteX26" fmla="*/ 137662 w 485756"/>
                  <a:gd name="connsiteY26" fmla="*/ 40844 h 485773"/>
                  <a:gd name="connsiteX27" fmla="*/ 76529 w 485756"/>
                  <a:gd name="connsiteY27" fmla="*/ 63719 h 485773"/>
                  <a:gd name="connsiteX28" fmla="*/ 44652 w 485756"/>
                  <a:gd name="connsiteY28" fmla="*/ 115805 h 485773"/>
                  <a:gd name="connsiteX29" fmla="*/ 38496 w 485756"/>
                  <a:gd name="connsiteY29" fmla="*/ 183243 h 485773"/>
                  <a:gd name="connsiteX30" fmla="*/ 37951 w 485756"/>
                  <a:gd name="connsiteY30" fmla="*/ 242931 h 485773"/>
                  <a:gd name="connsiteX31" fmla="*/ 38496 w 485756"/>
                  <a:gd name="connsiteY31" fmla="*/ 302530 h 485773"/>
                  <a:gd name="connsiteX32" fmla="*/ 44652 w 485756"/>
                  <a:gd name="connsiteY32" fmla="*/ 369967 h 485773"/>
                  <a:gd name="connsiteX33" fmla="*/ 76529 w 485756"/>
                  <a:gd name="connsiteY33" fmla="*/ 422050 h 485773"/>
                  <a:gd name="connsiteX34" fmla="*/ 137662 w 485756"/>
                  <a:gd name="connsiteY34" fmla="*/ 444928 h 485773"/>
                  <a:gd name="connsiteX35" fmla="*/ 242836 w 485756"/>
                  <a:gd name="connsiteY35" fmla="*/ 447815 h 485773"/>
                  <a:gd name="connsiteX36" fmla="*/ 348095 w 485756"/>
                  <a:gd name="connsiteY36" fmla="*/ 444928 h 485773"/>
                  <a:gd name="connsiteX37" fmla="*/ 409228 w 485756"/>
                  <a:gd name="connsiteY37" fmla="*/ 422050 h 485773"/>
                  <a:gd name="connsiteX38" fmla="*/ 435278 w 485756"/>
                  <a:gd name="connsiteY38" fmla="*/ 387149 h 485773"/>
                  <a:gd name="connsiteX39" fmla="*/ 460232 w 485756"/>
                  <a:gd name="connsiteY39" fmla="*/ 377279 h 485773"/>
                  <a:gd name="connsiteX40" fmla="*/ 470105 w 485756"/>
                  <a:gd name="connsiteY40" fmla="*/ 402233 h 485773"/>
                  <a:gd name="connsiteX41" fmla="*/ 433210 w 485756"/>
                  <a:gd name="connsiteY41" fmla="*/ 451462 h 485773"/>
                  <a:gd name="connsiteX42" fmla="*/ 350400 w 485756"/>
                  <a:gd name="connsiteY42" fmla="*/ 482809 h 485773"/>
                  <a:gd name="connsiteX43" fmla="*/ 247668 w 485756"/>
                  <a:gd name="connsiteY43" fmla="*/ 485774 h 485773"/>
                  <a:gd name="connsiteX44" fmla="*/ 360525 w 485756"/>
                  <a:gd name="connsiteY44" fmla="*/ 242886 h 485773"/>
                  <a:gd name="connsiteX45" fmla="*/ 241928 w 485756"/>
                  <a:gd name="connsiteY45" fmla="*/ 124289 h 485773"/>
                  <a:gd name="connsiteX46" fmla="*/ 123330 w 485756"/>
                  <a:gd name="connsiteY46" fmla="*/ 242886 h 485773"/>
                  <a:gd name="connsiteX47" fmla="*/ 241928 w 485756"/>
                  <a:gd name="connsiteY47" fmla="*/ 361484 h 485773"/>
                  <a:gd name="connsiteX48" fmla="*/ 360525 w 485756"/>
                  <a:gd name="connsiteY48" fmla="*/ 242886 h 485773"/>
                  <a:gd name="connsiteX49" fmla="*/ 322574 w 485756"/>
                  <a:gd name="connsiteY49" fmla="*/ 242886 h 485773"/>
                  <a:gd name="connsiteX50" fmla="*/ 241928 w 485756"/>
                  <a:gd name="connsiteY50" fmla="*/ 323532 h 485773"/>
                  <a:gd name="connsiteX51" fmla="*/ 161281 w 485756"/>
                  <a:gd name="connsiteY51" fmla="*/ 242886 h 485773"/>
                  <a:gd name="connsiteX52" fmla="*/ 241928 w 485756"/>
                  <a:gd name="connsiteY52" fmla="*/ 162240 h 485773"/>
                  <a:gd name="connsiteX53" fmla="*/ 322574 w 485756"/>
                  <a:gd name="connsiteY53" fmla="*/ 242886 h 485773"/>
                  <a:gd name="connsiteX54" fmla="*/ 373808 w 485756"/>
                  <a:gd name="connsiteY54" fmla="*/ 86338 h 485773"/>
                  <a:gd name="connsiteX55" fmla="*/ 345345 w 485756"/>
                  <a:gd name="connsiteY55" fmla="*/ 114801 h 485773"/>
                  <a:gd name="connsiteX56" fmla="*/ 373808 w 485756"/>
                  <a:gd name="connsiteY56" fmla="*/ 143264 h 485773"/>
                  <a:gd name="connsiteX57" fmla="*/ 402271 w 485756"/>
                  <a:gd name="connsiteY57" fmla="*/ 114801 h 485773"/>
                  <a:gd name="connsiteX58" fmla="*/ 373808 w 485756"/>
                  <a:gd name="connsiteY58" fmla="*/ 86338 h 48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5756" h="485773">
                    <a:moveTo>
                      <a:pt x="247668" y="485774"/>
                    </a:moveTo>
                    <a:cubicBezTo>
                      <a:pt x="246060" y="485774"/>
                      <a:pt x="244452" y="485774"/>
                      <a:pt x="242832" y="485766"/>
                    </a:cubicBezTo>
                    <a:cubicBezTo>
                      <a:pt x="204755" y="485859"/>
                      <a:pt x="169572" y="484892"/>
                      <a:pt x="135357" y="482809"/>
                    </a:cubicBezTo>
                    <a:cubicBezTo>
                      <a:pt x="103988" y="480900"/>
                      <a:pt x="75354" y="470059"/>
                      <a:pt x="52546" y="451462"/>
                    </a:cubicBezTo>
                    <a:cubicBezTo>
                      <a:pt x="30539" y="433517"/>
                      <a:pt x="15510" y="409252"/>
                      <a:pt x="7879" y="379351"/>
                    </a:cubicBezTo>
                    <a:cubicBezTo>
                      <a:pt x="1238" y="353319"/>
                      <a:pt x="886" y="327765"/>
                      <a:pt x="549" y="303048"/>
                    </a:cubicBezTo>
                    <a:cubicBezTo>
                      <a:pt x="304" y="285314"/>
                      <a:pt x="52" y="264300"/>
                      <a:pt x="0" y="242931"/>
                    </a:cubicBezTo>
                    <a:cubicBezTo>
                      <a:pt x="52" y="221472"/>
                      <a:pt x="304" y="200458"/>
                      <a:pt x="549" y="182724"/>
                    </a:cubicBezTo>
                    <a:cubicBezTo>
                      <a:pt x="886" y="158011"/>
                      <a:pt x="1238" y="132457"/>
                      <a:pt x="7879" y="106421"/>
                    </a:cubicBezTo>
                    <a:cubicBezTo>
                      <a:pt x="15510" y="76520"/>
                      <a:pt x="30539" y="52256"/>
                      <a:pt x="52546" y="34310"/>
                    </a:cubicBezTo>
                    <a:cubicBezTo>
                      <a:pt x="75354" y="15713"/>
                      <a:pt x="103988" y="4872"/>
                      <a:pt x="135360" y="2964"/>
                    </a:cubicBezTo>
                    <a:cubicBezTo>
                      <a:pt x="169576" y="884"/>
                      <a:pt x="204766" y="-87"/>
                      <a:pt x="242925" y="6"/>
                    </a:cubicBezTo>
                    <a:cubicBezTo>
                      <a:pt x="281013" y="-75"/>
                      <a:pt x="316184" y="884"/>
                      <a:pt x="350400" y="2964"/>
                    </a:cubicBezTo>
                    <a:cubicBezTo>
                      <a:pt x="381769" y="4872"/>
                      <a:pt x="410403" y="15713"/>
                      <a:pt x="433210" y="34310"/>
                    </a:cubicBezTo>
                    <a:cubicBezTo>
                      <a:pt x="455221" y="52256"/>
                      <a:pt x="470246" y="76520"/>
                      <a:pt x="477877" y="106421"/>
                    </a:cubicBezTo>
                    <a:cubicBezTo>
                      <a:pt x="484519" y="132453"/>
                      <a:pt x="484871" y="158011"/>
                      <a:pt x="485208" y="182724"/>
                    </a:cubicBezTo>
                    <a:cubicBezTo>
                      <a:pt x="485453" y="200458"/>
                      <a:pt x="485708" y="221472"/>
                      <a:pt x="485756" y="242842"/>
                    </a:cubicBezTo>
                    <a:cubicBezTo>
                      <a:pt x="485708" y="264300"/>
                      <a:pt x="485453" y="285314"/>
                      <a:pt x="485208" y="303048"/>
                    </a:cubicBezTo>
                    <a:cubicBezTo>
                      <a:pt x="485067" y="313529"/>
                      <a:pt x="476410" y="321905"/>
                      <a:pt x="465977" y="321765"/>
                    </a:cubicBezTo>
                    <a:cubicBezTo>
                      <a:pt x="455496" y="321620"/>
                      <a:pt x="447120" y="313007"/>
                      <a:pt x="447261" y="302530"/>
                    </a:cubicBezTo>
                    <a:cubicBezTo>
                      <a:pt x="447501" y="284899"/>
                      <a:pt x="447757" y="264022"/>
                      <a:pt x="447805" y="242842"/>
                    </a:cubicBezTo>
                    <a:cubicBezTo>
                      <a:pt x="447757" y="221750"/>
                      <a:pt x="447501" y="200873"/>
                      <a:pt x="447261" y="183243"/>
                    </a:cubicBezTo>
                    <a:cubicBezTo>
                      <a:pt x="446953" y="160743"/>
                      <a:pt x="446634" y="137475"/>
                      <a:pt x="441105" y="115805"/>
                    </a:cubicBezTo>
                    <a:cubicBezTo>
                      <a:pt x="435527" y="93946"/>
                      <a:pt x="424801" y="76424"/>
                      <a:pt x="409228" y="63723"/>
                    </a:cubicBezTo>
                    <a:cubicBezTo>
                      <a:pt x="392383" y="49984"/>
                      <a:pt x="371814" y="42286"/>
                      <a:pt x="348095" y="40844"/>
                    </a:cubicBezTo>
                    <a:cubicBezTo>
                      <a:pt x="314683" y="38813"/>
                      <a:pt x="280290" y="37876"/>
                      <a:pt x="242925" y="37954"/>
                    </a:cubicBezTo>
                    <a:cubicBezTo>
                      <a:pt x="205470" y="37865"/>
                      <a:pt x="171073" y="38813"/>
                      <a:pt x="137662" y="40844"/>
                    </a:cubicBezTo>
                    <a:cubicBezTo>
                      <a:pt x="113942" y="42286"/>
                      <a:pt x="93377" y="49984"/>
                      <a:pt x="76529" y="63719"/>
                    </a:cubicBezTo>
                    <a:cubicBezTo>
                      <a:pt x="60955" y="76420"/>
                      <a:pt x="50230" y="93943"/>
                      <a:pt x="44652" y="115805"/>
                    </a:cubicBezTo>
                    <a:cubicBezTo>
                      <a:pt x="39122" y="137475"/>
                      <a:pt x="38804" y="160743"/>
                      <a:pt x="38496" y="183243"/>
                    </a:cubicBezTo>
                    <a:cubicBezTo>
                      <a:pt x="38255" y="200873"/>
                      <a:pt x="38003" y="221750"/>
                      <a:pt x="37951" y="242931"/>
                    </a:cubicBezTo>
                    <a:cubicBezTo>
                      <a:pt x="38003" y="264022"/>
                      <a:pt x="38255" y="284899"/>
                      <a:pt x="38496" y="302530"/>
                    </a:cubicBezTo>
                    <a:cubicBezTo>
                      <a:pt x="38804" y="325030"/>
                      <a:pt x="39122" y="348297"/>
                      <a:pt x="44652" y="369967"/>
                    </a:cubicBezTo>
                    <a:cubicBezTo>
                      <a:pt x="50230" y="391826"/>
                      <a:pt x="60955" y="409349"/>
                      <a:pt x="76529" y="422050"/>
                    </a:cubicBezTo>
                    <a:cubicBezTo>
                      <a:pt x="93377" y="435789"/>
                      <a:pt x="113942" y="443486"/>
                      <a:pt x="137662" y="444928"/>
                    </a:cubicBezTo>
                    <a:cubicBezTo>
                      <a:pt x="171073" y="446959"/>
                      <a:pt x="205477" y="447908"/>
                      <a:pt x="242836" y="447815"/>
                    </a:cubicBezTo>
                    <a:cubicBezTo>
                      <a:pt x="280294" y="447904"/>
                      <a:pt x="314683" y="446959"/>
                      <a:pt x="348095" y="444928"/>
                    </a:cubicBezTo>
                    <a:cubicBezTo>
                      <a:pt x="371814" y="443486"/>
                      <a:pt x="392380" y="435789"/>
                      <a:pt x="409228" y="422050"/>
                    </a:cubicBezTo>
                    <a:cubicBezTo>
                      <a:pt x="420446" y="412899"/>
                      <a:pt x="429211" y="401158"/>
                      <a:pt x="435278" y="387149"/>
                    </a:cubicBezTo>
                    <a:cubicBezTo>
                      <a:pt x="439444" y="377535"/>
                      <a:pt x="450615" y="373114"/>
                      <a:pt x="460232" y="377279"/>
                    </a:cubicBezTo>
                    <a:cubicBezTo>
                      <a:pt x="469850" y="381445"/>
                      <a:pt x="474267" y="392615"/>
                      <a:pt x="470105" y="402233"/>
                    </a:cubicBezTo>
                    <a:cubicBezTo>
                      <a:pt x="461600" y="421872"/>
                      <a:pt x="449188" y="438435"/>
                      <a:pt x="433210" y="451462"/>
                    </a:cubicBezTo>
                    <a:cubicBezTo>
                      <a:pt x="410403" y="470063"/>
                      <a:pt x="381769" y="480900"/>
                      <a:pt x="350400" y="482809"/>
                    </a:cubicBezTo>
                    <a:cubicBezTo>
                      <a:pt x="317634" y="484803"/>
                      <a:pt x="283974" y="485774"/>
                      <a:pt x="247668" y="485774"/>
                    </a:cubicBezTo>
                    <a:close/>
                    <a:moveTo>
                      <a:pt x="360525" y="242886"/>
                    </a:moveTo>
                    <a:cubicBezTo>
                      <a:pt x="360525" y="177491"/>
                      <a:pt x="307323" y="124289"/>
                      <a:pt x="241928" y="124289"/>
                    </a:cubicBezTo>
                    <a:cubicBezTo>
                      <a:pt x="176536" y="124289"/>
                      <a:pt x="123330" y="177491"/>
                      <a:pt x="123330" y="242886"/>
                    </a:cubicBezTo>
                    <a:cubicBezTo>
                      <a:pt x="123330" y="308282"/>
                      <a:pt x="176536" y="361484"/>
                      <a:pt x="241928" y="361484"/>
                    </a:cubicBezTo>
                    <a:cubicBezTo>
                      <a:pt x="307323" y="361484"/>
                      <a:pt x="360525" y="308282"/>
                      <a:pt x="360525" y="242886"/>
                    </a:cubicBezTo>
                    <a:close/>
                    <a:moveTo>
                      <a:pt x="322574" y="242886"/>
                    </a:moveTo>
                    <a:cubicBezTo>
                      <a:pt x="322574" y="287353"/>
                      <a:pt x="286398" y="323532"/>
                      <a:pt x="241928" y="323532"/>
                    </a:cubicBezTo>
                    <a:cubicBezTo>
                      <a:pt x="197461" y="323532"/>
                      <a:pt x="161281" y="287353"/>
                      <a:pt x="161281" y="242886"/>
                    </a:cubicBezTo>
                    <a:cubicBezTo>
                      <a:pt x="161281" y="198420"/>
                      <a:pt x="197461" y="162240"/>
                      <a:pt x="241928" y="162240"/>
                    </a:cubicBezTo>
                    <a:cubicBezTo>
                      <a:pt x="286398" y="162240"/>
                      <a:pt x="322574" y="198420"/>
                      <a:pt x="322574" y="242886"/>
                    </a:cubicBezTo>
                    <a:close/>
                    <a:moveTo>
                      <a:pt x="373808" y="86338"/>
                    </a:moveTo>
                    <a:cubicBezTo>
                      <a:pt x="358090" y="86338"/>
                      <a:pt x="345345" y="99079"/>
                      <a:pt x="345345" y="114801"/>
                    </a:cubicBezTo>
                    <a:cubicBezTo>
                      <a:pt x="345345" y="130523"/>
                      <a:pt x="358090" y="143264"/>
                      <a:pt x="373808" y="143264"/>
                    </a:cubicBezTo>
                    <a:cubicBezTo>
                      <a:pt x="389530" y="143264"/>
                      <a:pt x="402271" y="130523"/>
                      <a:pt x="402271" y="114801"/>
                    </a:cubicBezTo>
                    <a:cubicBezTo>
                      <a:pt x="402271" y="99079"/>
                      <a:pt x="389530" y="86338"/>
                      <a:pt x="373808" y="86338"/>
                    </a:cubicBezTo>
                    <a:close/>
                  </a:path>
                </a:pathLst>
              </a:custGeom>
              <a:solidFill>
                <a:schemeClr val="bg1">
                  <a:lumMod val="75000"/>
                  <a:alpha val="90000"/>
                </a:schemeClr>
              </a:solidFill>
              <a:ln w="949" cap="flat">
                <a:noFill/>
                <a:prstDash val="solid"/>
                <a:miter/>
              </a:ln>
            </p:spPr>
            <p:txBody>
              <a:bodyPr rtlCol="0" anchor="ctr"/>
              <a:lstStyle/>
              <a:p>
                <a:endParaRPr lang="en-ID"/>
              </a:p>
            </p:txBody>
          </p:sp>
          <p:sp>
            <p:nvSpPr>
              <p:cNvPr id="7" name="Icon 7">
                <a:extLst>
                  <a:ext uri="{FF2B5EF4-FFF2-40B4-BE49-F238E27FC236}">
                    <a16:creationId xmlns:a16="http://schemas.microsoft.com/office/drawing/2014/main" id="{3996FBDD-B2B2-4543-9A3F-E732124E8AA0}"/>
                  </a:ext>
                </a:extLst>
              </p:cNvPr>
              <p:cNvSpPr/>
              <p:nvPr/>
            </p:nvSpPr>
            <p:spPr>
              <a:xfrm>
                <a:off x="1097129" y="177275"/>
                <a:ext cx="135578" cy="110418"/>
              </a:xfrm>
              <a:custGeom>
                <a:avLst/>
                <a:gdLst>
                  <a:gd name="connsiteX0" fmla="*/ 428141 w 485779"/>
                  <a:gd name="connsiteY0" fmla="*/ 63553 h 395637"/>
                  <a:gd name="connsiteX1" fmla="*/ 427900 w 485779"/>
                  <a:gd name="connsiteY1" fmla="*/ 62619 h 395637"/>
                  <a:gd name="connsiteX2" fmla="*/ 472493 w 485779"/>
                  <a:gd name="connsiteY2" fmla="*/ 6641 h 395637"/>
                  <a:gd name="connsiteX3" fmla="*/ 407976 w 485779"/>
                  <a:gd name="connsiteY3" fmla="*/ 31310 h 395637"/>
                  <a:gd name="connsiteX4" fmla="*/ 336818 w 485779"/>
                  <a:gd name="connsiteY4" fmla="*/ 0 h 395637"/>
                  <a:gd name="connsiteX5" fmla="*/ 236247 w 485779"/>
                  <a:gd name="connsiteY5" fmla="*/ 99622 h 395637"/>
                  <a:gd name="connsiteX6" fmla="*/ 237874 w 485779"/>
                  <a:gd name="connsiteY6" fmla="*/ 123401 h 395637"/>
                  <a:gd name="connsiteX7" fmla="*/ 102310 w 485779"/>
                  <a:gd name="connsiteY7" fmla="*/ 76544 h 395637"/>
                  <a:gd name="connsiteX8" fmla="*/ 46209 w 485779"/>
                  <a:gd name="connsiteY8" fmla="*/ 28096 h 395637"/>
                  <a:gd name="connsiteX9" fmla="*/ 23750 w 485779"/>
                  <a:gd name="connsiteY9" fmla="*/ 22445 h 395637"/>
                  <a:gd name="connsiteX10" fmla="*/ 12554 w 485779"/>
                  <a:gd name="connsiteY10" fmla="*/ 42717 h 395637"/>
                  <a:gd name="connsiteX11" fmla="*/ 57283 w 485779"/>
                  <a:gd name="connsiteY11" fmla="*/ 154362 h 395637"/>
                  <a:gd name="connsiteX12" fmla="*/ 43319 w 485779"/>
                  <a:gd name="connsiteY12" fmla="*/ 150359 h 395637"/>
                  <a:gd name="connsiteX13" fmla="*/ 22075 w 485779"/>
                  <a:gd name="connsiteY13" fmla="*/ 151997 h 395637"/>
                  <a:gd name="connsiteX14" fmla="*/ 16130 w 485779"/>
                  <a:gd name="connsiteY14" fmla="*/ 172900 h 395637"/>
                  <a:gd name="connsiteX15" fmla="*/ 94382 w 485779"/>
                  <a:gd name="connsiteY15" fmla="*/ 249633 h 395637"/>
                  <a:gd name="connsiteX16" fmla="*/ 69651 w 485779"/>
                  <a:gd name="connsiteY16" fmla="*/ 253328 h 395637"/>
                  <a:gd name="connsiteX17" fmla="*/ 69262 w 485779"/>
                  <a:gd name="connsiteY17" fmla="*/ 253324 h 395637"/>
                  <a:gd name="connsiteX18" fmla="*/ 51372 w 485779"/>
                  <a:gd name="connsiteY18" fmla="*/ 265988 h 395637"/>
                  <a:gd name="connsiteX19" fmla="*/ 57661 w 485779"/>
                  <a:gd name="connsiteY19" fmla="*/ 287313 h 395637"/>
                  <a:gd name="connsiteX20" fmla="*/ 130577 w 485779"/>
                  <a:gd name="connsiteY20" fmla="*/ 319576 h 395637"/>
                  <a:gd name="connsiteX21" fmla="*/ 75922 w 485779"/>
                  <a:gd name="connsiteY21" fmla="*/ 334889 h 395637"/>
                  <a:gd name="connsiteX22" fmla="*/ 23502 w 485779"/>
                  <a:gd name="connsiteY22" fmla="*/ 331669 h 395637"/>
                  <a:gd name="connsiteX23" fmla="*/ 957 w 485779"/>
                  <a:gd name="connsiteY23" fmla="*/ 344162 h 395637"/>
                  <a:gd name="connsiteX24" fmla="*/ 11664 w 485779"/>
                  <a:gd name="connsiteY24" fmla="*/ 367608 h 395637"/>
                  <a:gd name="connsiteX25" fmla="*/ 144219 w 485779"/>
                  <a:gd name="connsiteY25" fmla="*/ 395637 h 395637"/>
                  <a:gd name="connsiteX26" fmla="*/ 253336 w 485779"/>
                  <a:gd name="connsiteY26" fmla="*/ 382369 h 395637"/>
                  <a:gd name="connsiteX27" fmla="*/ 352206 w 485779"/>
                  <a:gd name="connsiteY27" fmla="*/ 322648 h 395637"/>
                  <a:gd name="connsiteX28" fmla="*/ 352065 w 485779"/>
                  <a:gd name="connsiteY28" fmla="*/ 295812 h 395637"/>
                  <a:gd name="connsiteX29" fmla="*/ 325228 w 485779"/>
                  <a:gd name="connsiteY29" fmla="*/ 295956 h 395637"/>
                  <a:gd name="connsiteX30" fmla="*/ 144219 w 485779"/>
                  <a:gd name="connsiteY30" fmla="*/ 357690 h 395637"/>
                  <a:gd name="connsiteX31" fmla="*/ 139156 w 485779"/>
                  <a:gd name="connsiteY31" fmla="*/ 357623 h 395637"/>
                  <a:gd name="connsiteX32" fmla="*/ 190205 w 485779"/>
                  <a:gd name="connsiteY32" fmla="*/ 318482 h 395637"/>
                  <a:gd name="connsiteX33" fmla="*/ 192796 w 485779"/>
                  <a:gd name="connsiteY33" fmla="*/ 298588 h 395637"/>
                  <a:gd name="connsiteX34" fmla="*/ 176085 w 485779"/>
                  <a:gd name="connsiteY34" fmla="*/ 287488 h 395637"/>
                  <a:gd name="connsiteX35" fmla="*/ 124354 w 485779"/>
                  <a:gd name="connsiteY35" fmla="*/ 278400 h 395637"/>
                  <a:gd name="connsiteX36" fmla="*/ 153707 w 485779"/>
                  <a:gd name="connsiteY36" fmla="*/ 254273 h 395637"/>
                  <a:gd name="connsiteX37" fmla="*/ 156186 w 485779"/>
                  <a:gd name="connsiteY37" fmla="*/ 235942 h 395637"/>
                  <a:gd name="connsiteX38" fmla="*/ 141884 w 485779"/>
                  <a:gd name="connsiteY38" fmla="*/ 224212 h 395637"/>
                  <a:gd name="connsiteX39" fmla="*/ 75143 w 485779"/>
                  <a:gd name="connsiteY39" fmla="*/ 193040 h 395637"/>
                  <a:gd name="connsiteX40" fmla="*/ 100434 w 485779"/>
                  <a:gd name="connsiteY40" fmla="*/ 189193 h 395637"/>
                  <a:gd name="connsiteX41" fmla="*/ 114166 w 485779"/>
                  <a:gd name="connsiteY41" fmla="*/ 175676 h 395637"/>
                  <a:gd name="connsiteX42" fmla="*/ 108999 w 485779"/>
                  <a:gd name="connsiteY42" fmla="*/ 157119 h 395637"/>
                  <a:gd name="connsiteX43" fmla="*/ 70355 w 485779"/>
                  <a:gd name="connsiteY43" fmla="*/ 100630 h 395637"/>
                  <a:gd name="connsiteX44" fmla="*/ 80110 w 485779"/>
                  <a:gd name="connsiteY44" fmla="*/ 107364 h 395637"/>
                  <a:gd name="connsiteX45" fmla="*/ 260919 w 485779"/>
                  <a:gd name="connsiteY45" fmla="*/ 162241 h 395637"/>
                  <a:gd name="connsiteX46" fmla="*/ 275977 w 485779"/>
                  <a:gd name="connsiteY46" fmla="*/ 154792 h 395637"/>
                  <a:gd name="connsiteX47" fmla="*/ 279235 w 485779"/>
                  <a:gd name="connsiteY47" fmla="*/ 138299 h 395637"/>
                  <a:gd name="connsiteX48" fmla="*/ 274202 w 485779"/>
                  <a:gd name="connsiteY48" fmla="*/ 99622 h 395637"/>
                  <a:gd name="connsiteX49" fmla="*/ 292562 w 485779"/>
                  <a:gd name="connsiteY49" fmla="*/ 56171 h 395637"/>
                  <a:gd name="connsiteX50" fmla="*/ 336821 w 485779"/>
                  <a:gd name="connsiteY50" fmla="*/ 37951 h 395637"/>
                  <a:gd name="connsiteX51" fmla="*/ 380309 w 485779"/>
                  <a:gd name="connsiteY51" fmla="*/ 57283 h 395637"/>
                  <a:gd name="connsiteX52" fmla="*/ 398492 w 485779"/>
                  <a:gd name="connsiteY52" fmla="*/ 100459 h 395637"/>
                  <a:gd name="connsiteX53" fmla="*/ 398492 w 485779"/>
                  <a:gd name="connsiteY53" fmla="*/ 111956 h 395637"/>
                  <a:gd name="connsiteX54" fmla="*/ 398629 w 485779"/>
                  <a:gd name="connsiteY54" fmla="*/ 113546 h 395637"/>
                  <a:gd name="connsiteX55" fmla="*/ 398492 w 485779"/>
                  <a:gd name="connsiteY55" fmla="*/ 115751 h 395637"/>
                  <a:gd name="connsiteX56" fmla="*/ 374761 w 485779"/>
                  <a:gd name="connsiteY56" fmla="*/ 229890 h 395637"/>
                  <a:gd name="connsiteX57" fmla="*/ 383597 w 485779"/>
                  <a:gd name="connsiteY57" fmla="*/ 255233 h 395637"/>
                  <a:gd name="connsiteX58" fmla="*/ 391836 w 485779"/>
                  <a:gd name="connsiteY58" fmla="*/ 257123 h 395637"/>
                  <a:gd name="connsiteX59" fmla="*/ 408936 w 485779"/>
                  <a:gd name="connsiteY59" fmla="*/ 246397 h 395637"/>
                  <a:gd name="connsiteX60" fmla="*/ 436443 w 485779"/>
                  <a:gd name="connsiteY60" fmla="*/ 115751 h 395637"/>
                  <a:gd name="connsiteX61" fmla="*/ 436313 w 485779"/>
                  <a:gd name="connsiteY61" fmla="*/ 113616 h 395637"/>
                  <a:gd name="connsiteX62" fmla="*/ 436443 w 485779"/>
                  <a:gd name="connsiteY62" fmla="*/ 111956 h 395637"/>
                  <a:gd name="connsiteX63" fmla="*/ 436443 w 485779"/>
                  <a:gd name="connsiteY63" fmla="*/ 98673 h 395637"/>
                  <a:gd name="connsiteX64" fmla="*/ 485780 w 485779"/>
                  <a:gd name="connsiteY64" fmla="*/ 45541 h 395637"/>
                  <a:gd name="connsiteX65" fmla="*/ 428141 w 485779"/>
                  <a:gd name="connsiteY65" fmla="*/ 63553 h 39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85779" h="395637">
                    <a:moveTo>
                      <a:pt x="428141" y="63553"/>
                    </a:moveTo>
                    <a:lnTo>
                      <a:pt x="427900" y="62619"/>
                    </a:lnTo>
                    <a:cubicBezTo>
                      <a:pt x="448481" y="50282"/>
                      <a:pt x="465099" y="29942"/>
                      <a:pt x="472493" y="6641"/>
                    </a:cubicBezTo>
                    <a:cubicBezTo>
                      <a:pt x="453214" y="18112"/>
                      <a:pt x="430658" y="26810"/>
                      <a:pt x="407976" y="31310"/>
                    </a:cubicBezTo>
                    <a:cubicBezTo>
                      <a:pt x="389786" y="11930"/>
                      <a:pt x="365518" y="0"/>
                      <a:pt x="336818" y="0"/>
                    </a:cubicBezTo>
                    <a:cubicBezTo>
                      <a:pt x="281814" y="0"/>
                      <a:pt x="236247" y="44533"/>
                      <a:pt x="236247" y="99622"/>
                    </a:cubicBezTo>
                    <a:cubicBezTo>
                      <a:pt x="236247" y="108064"/>
                      <a:pt x="236944" y="116240"/>
                      <a:pt x="237874" y="123401"/>
                    </a:cubicBezTo>
                    <a:cubicBezTo>
                      <a:pt x="189442" y="119639"/>
                      <a:pt x="143930" y="103925"/>
                      <a:pt x="102310" y="76544"/>
                    </a:cubicBezTo>
                    <a:cubicBezTo>
                      <a:pt x="65967" y="52639"/>
                      <a:pt x="46376" y="28304"/>
                      <a:pt x="46209" y="28096"/>
                    </a:cubicBezTo>
                    <a:cubicBezTo>
                      <a:pt x="40873" y="21333"/>
                      <a:pt x="31648" y="19009"/>
                      <a:pt x="23750" y="22445"/>
                    </a:cubicBezTo>
                    <a:cubicBezTo>
                      <a:pt x="15848" y="25880"/>
                      <a:pt x="11253" y="34204"/>
                      <a:pt x="12554" y="42717"/>
                    </a:cubicBezTo>
                    <a:cubicBezTo>
                      <a:pt x="13006" y="45656"/>
                      <a:pt x="22271" y="103747"/>
                      <a:pt x="57283" y="154362"/>
                    </a:cubicBezTo>
                    <a:cubicBezTo>
                      <a:pt x="49122" y="153091"/>
                      <a:pt x="44253" y="150823"/>
                      <a:pt x="43319" y="150359"/>
                    </a:cubicBezTo>
                    <a:cubicBezTo>
                      <a:pt x="36544" y="146346"/>
                      <a:pt x="28238" y="147083"/>
                      <a:pt x="22075" y="151997"/>
                    </a:cubicBezTo>
                    <a:cubicBezTo>
                      <a:pt x="15874" y="156941"/>
                      <a:pt x="13658" y="165366"/>
                      <a:pt x="16130" y="172900"/>
                    </a:cubicBezTo>
                    <a:cubicBezTo>
                      <a:pt x="16931" y="175346"/>
                      <a:pt x="33582" y="223901"/>
                      <a:pt x="94382" y="249633"/>
                    </a:cubicBezTo>
                    <a:cubicBezTo>
                      <a:pt x="81355" y="253391"/>
                      <a:pt x="69799" y="253328"/>
                      <a:pt x="69651" y="253328"/>
                    </a:cubicBezTo>
                    <a:cubicBezTo>
                      <a:pt x="69521" y="253328"/>
                      <a:pt x="69391" y="253324"/>
                      <a:pt x="69262" y="253324"/>
                    </a:cubicBezTo>
                    <a:cubicBezTo>
                      <a:pt x="61231" y="253324"/>
                      <a:pt x="54052" y="258390"/>
                      <a:pt x="51372" y="265988"/>
                    </a:cubicBezTo>
                    <a:cubicBezTo>
                      <a:pt x="48644" y="273708"/>
                      <a:pt x="51183" y="282306"/>
                      <a:pt x="57661" y="287313"/>
                    </a:cubicBezTo>
                    <a:cubicBezTo>
                      <a:pt x="59125" y="288444"/>
                      <a:pt x="86344" y="309124"/>
                      <a:pt x="130577" y="319576"/>
                    </a:cubicBezTo>
                    <a:cubicBezTo>
                      <a:pt x="115103" y="328092"/>
                      <a:pt x="96839" y="333218"/>
                      <a:pt x="75922" y="334889"/>
                    </a:cubicBezTo>
                    <a:cubicBezTo>
                      <a:pt x="46973" y="337202"/>
                      <a:pt x="23691" y="331717"/>
                      <a:pt x="23502" y="331669"/>
                    </a:cubicBezTo>
                    <a:cubicBezTo>
                      <a:pt x="13877" y="329312"/>
                      <a:pt x="4059" y="334752"/>
                      <a:pt x="957" y="344162"/>
                    </a:cubicBezTo>
                    <a:cubicBezTo>
                      <a:pt x="-2145" y="353572"/>
                      <a:pt x="2521" y="363786"/>
                      <a:pt x="11664" y="367608"/>
                    </a:cubicBezTo>
                    <a:cubicBezTo>
                      <a:pt x="14403" y="368749"/>
                      <a:pt x="79487" y="395637"/>
                      <a:pt x="144219" y="395637"/>
                    </a:cubicBezTo>
                    <a:cubicBezTo>
                      <a:pt x="189153" y="395637"/>
                      <a:pt x="222808" y="391546"/>
                      <a:pt x="253336" y="382369"/>
                    </a:cubicBezTo>
                    <a:cubicBezTo>
                      <a:pt x="291432" y="370913"/>
                      <a:pt x="323776" y="351378"/>
                      <a:pt x="352206" y="322648"/>
                    </a:cubicBezTo>
                    <a:cubicBezTo>
                      <a:pt x="359577" y="315199"/>
                      <a:pt x="359514" y="303183"/>
                      <a:pt x="352065" y="295812"/>
                    </a:cubicBezTo>
                    <a:cubicBezTo>
                      <a:pt x="344612" y="288440"/>
                      <a:pt x="332600" y="288503"/>
                      <a:pt x="325228" y="295956"/>
                    </a:cubicBezTo>
                    <a:cubicBezTo>
                      <a:pt x="274532" y="347190"/>
                      <a:pt x="216200" y="357690"/>
                      <a:pt x="144219" y="357690"/>
                    </a:cubicBezTo>
                    <a:cubicBezTo>
                      <a:pt x="142533" y="357690"/>
                      <a:pt x="140846" y="357668"/>
                      <a:pt x="139156" y="357623"/>
                    </a:cubicBezTo>
                    <a:cubicBezTo>
                      <a:pt x="159236" y="348406"/>
                      <a:pt x="176455" y="335260"/>
                      <a:pt x="190205" y="318482"/>
                    </a:cubicBezTo>
                    <a:cubicBezTo>
                      <a:pt x="194790" y="312886"/>
                      <a:pt x="195798" y="305173"/>
                      <a:pt x="192796" y="298588"/>
                    </a:cubicBezTo>
                    <a:cubicBezTo>
                      <a:pt x="189798" y="292005"/>
                      <a:pt x="183315" y="287703"/>
                      <a:pt x="176085" y="287488"/>
                    </a:cubicBezTo>
                    <a:cubicBezTo>
                      <a:pt x="156272" y="286906"/>
                      <a:pt x="138771" y="283111"/>
                      <a:pt x="124354" y="278400"/>
                    </a:cubicBezTo>
                    <a:cubicBezTo>
                      <a:pt x="135057" y="272963"/>
                      <a:pt x="145483" y="265239"/>
                      <a:pt x="153707" y="254273"/>
                    </a:cubicBezTo>
                    <a:cubicBezTo>
                      <a:pt x="157658" y="249006"/>
                      <a:pt x="158595" y="242068"/>
                      <a:pt x="156186" y="235942"/>
                    </a:cubicBezTo>
                    <a:cubicBezTo>
                      <a:pt x="153777" y="229816"/>
                      <a:pt x="148363" y="225376"/>
                      <a:pt x="141884" y="224212"/>
                    </a:cubicBezTo>
                    <a:cubicBezTo>
                      <a:pt x="110026" y="218486"/>
                      <a:pt x="88867" y="205663"/>
                      <a:pt x="75143" y="193040"/>
                    </a:cubicBezTo>
                    <a:cubicBezTo>
                      <a:pt x="82845" y="192639"/>
                      <a:pt x="91306" y="191472"/>
                      <a:pt x="100434" y="189193"/>
                    </a:cubicBezTo>
                    <a:cubicBezTo>
                      <a:pt x="107128" y="187517"/>
                      <a:pt x="112387" y="182344"/>
                      <a:pt x="114166" y="175676"/>
                    </a:cubicBezTo>
                    <a:cubicBezTo>
                      <a:pt x="115945" y="169012"/>
                      <a:pt x="113969" y="161904"/>
                      <a:pt x="108999" y="157119"/>
                    </a:cubicBezTo>
                    <a:cubicBezTo>
                      <a:pt x="91799" y="140545"/>
                      <a:pt x="79298" y="120006"/>
                      <a:pt x="70355" y="100630"/>
                    </a:cubicBezTo>
                    <a:cubicBezTo>
                      <a:pt x="73476" y="102865"/>
                      <a:pt x="76730" y="105114"/>
                      <a:pt x="80110" y="107364"/>
                    </a:cubicBezTo>
                    <a:cubicBezTo>
                      <a:pt x="117779" y="132399"/>
                      <a:pt x="179724" y="162241"/>
                      <a:pt x="260919" y="162241"/>
                    </a:cubicBezTo>
                    <a:cubicBezTo>
                      <a:pt x="266823" y="162241"/>
                      <a:pt x="272390" y="159480"/>
                      <a:pt x="275977" y="154792"/>
                    </a:cubicBezTo>
                    <a:cubicBezTo>
                      <a:pt x="279568" y="150107"/>
                      <a:pt x="280769" y="144000"/>
                      <a:pt x="279235" y="138299"/>
                    </a:cubicBezTo>
                    <a:cubicBezTo>
                      <a:pt x="279183" y="138114"/>
                      <a:pt x="274202" y="119409"/>
                      <a:pt x="274202" y="99622"/>
                    </a:cubicBezTo>
                    <a:cubicBezTo>
                      <a:pt x="274202" y="83281"/>
                      <a:pt x="280721" y="67849"/>
                      <a:pt x="292562" y="56171"/>
                    </a:cubicBezTo>
                    <a:cubicBezTo>
                      <a:pt x="304470" y="44422"/>
                      <a:pt x="320188" y="37951"/>
                      <a:pt x="336821" y="37951"/>
                    </a:cubicBezTo>
                    <a:cubicBezTo>
                      <a:pt x="353636" y="37951"/>
                      <a:pt x="368268" y="44456"/>
                      <a:pt x="380309" y="57283"/>
                    </a:cubicBezTo>
                    <a:cubicBezTo>
                      <a:pt x="389004" y="65466"/>
                      <a:pt x="398492" y="87288"/>
                      <a:pt x="398492" y="100459"/>
                    </a:cubicBezTo>
                    <a:lnTo>
                      <a:pt x="398492" y="111956"/>
                    </a:lnTo>
                    <a:cubicBezTo>
                      <a:pt x="398492" y="112356"/>
                      <a:pt x="398533" y="112901"/>
                      <a:pt x="398629" y="113546"/>
                    </a:cubicBezTo>
                    <a:cubicBezTo>
                      <a:pt x="398548" y="114272"/>
                      <a:pt x="398492" y="115006"/>
                      <a:pt x="398492" y="115751"/>
                    </a:cubicBezTo>
                    <a:cubicBezTo>
                      <a:pt x="398492" y="158887"/>
                      <a:pt x="390509" y="197291"/>
                      <a:pt x="374761" y="229890"/>
                    </a:cubicBezTo>
                    <a:cubicBezTo>
                      <a:pt x="370203" y="239330"/>
                      <a:pt x="374161" y="250674"/>
                      <a:pt x="383597" y="255233"/>
                    </a:cubicBezTo>
                    <a:cubicBezTo>
                      <a:pt x="386258" y="256515"/>
                      <a:pt x="389067" y="257123"/>
                      <a:pt x="391836" y="257123"/>
                    </a:cubicBezTo>
                    <a:cubicBezTo>
                      <a:pt x="398892" y="257123"/>
                      <a:pt x="405663" y="253172"/>
                      <a:pt x="408936" y="246397"/>
                    </a:cubicBezTo>
                    <a:cubicBezTo>
                      <a:pt x="427189" y="208605"/>
                      <a:pt x="436443" y="164650"/>
                      <a:pt x="436443" y="115751"/>
                    </a:cubicBezTo>
                    <a:cubicBezTo>
                      <a:pt x="436443" y="115028"/>
                      <a:pt x="436391" y="114317"/>
                      <a:pt x="436313" y="113616"/>
                    </a:cubicBezTo>
                    <a:cubicBezTo>
                      <a:pt x="436402" y="112964"/>
                      <a:pt x="436443" y="112401"/>
                      <a:pt x="436443" y="111956"/>
                    </a:cubicBezTo>
                    <a:lnTo>
                      <a:pt x="436443" y="98673"/>
                    </a:lnTo>
                    <a:cubicBezTo>
                      <a:pt x="455938" y="84593"/>
                      <a:pt x="472445" y="65577"/>
                      <a:pt x="485780" y="45541"/>
                    </a:cubicBezTo>
                    <a:cubicBezTo>
                      <a:pt x="485776" y="45541"/>
                      <a:pt x="450797" y="62115"/>
                      <a:pt x="428141" y="63553"/>
                    </a:cubicBezTo>
                    <a:close/>
                  </a:path>
                </a:pathLst>
              </a:custGeom>
              <a:solidFill>
                <a:schemeClr val="bg1">
                  <a:lumMod val="75000"/>
                  <a:alpha val="90000"/>
                </a:schemeClr>
              </a:solidFill>
              <a:ln w="949" cap="flat">
                <a:noFill/>
                <a:prstDash val="solid"/>
                <a:miter/>
              </a:ln>
            </p:spPr>
            <p:txBody>
              <a:bodyPr rtlCol="0" anchor="ctr"/>
              <a:lstStyle/>
              <a:p>
                <a:endParaRPr lang="en-ID"/>
              </a:p>
            </p:txBody>
          </p:sp>
        </p:grpSp>
      </p:grpSp>
      <p:grpSp>
        <p:nvGrpSpPr>
          <p:cNvPr id="13" name="Group 12">
            <a:extLst>
              <a:ext uri="{FF2B5EF4-FFF2-40B4-BE49-F238E27FC236}">
                <a16:creationId xmlns:a16="http://schemas.microsoft.com/office/drawing/2014/main" id="{EC85EC53-3C0E-4ED1-B0FA-39D5928886AC}"/>
              </a:ext>
            </a:extLst>
          </p:cNvPr>
          <p:cNvGrpSpPr/>
          <p:nvPr/>
        </p:nvGrpSpPr>
        <p:grpSpPr>
          <a:xfrm>
            <a:off x="8818511" y="1521186"/>
            <a:ext cx="1636452" cy="1898284"/>
            <a:chOff x="8818511" y="1521186"/>
            <a:chExt cx="1636452" cy="1898284"/>
          </a:xfrm>
        </p:grpSpPr>
        <p:sp>
          <p:nvSpPr>
            <p:cNvPr id="34" name="Shape">
              <a:extLst>
                <a:ext uri="{FF2B5EF4-FFF2-40B4-BE49-F238E27FC236}">
                  <a16:creationId xmlns:a16="http://schemas.microsoft.com/office/drawing/2014/main" id="{22A4AA08-4E76-497D-ACD8-E265F133AB26}"/>
                </a:ext>
              </a:extLst>
            </p:cNvPr>
            <p:cNvSpPr>
              <a:spLocks noChangeAspect="1"/>
            </p:cNvSpPr>
            <p:nvPr/>
          </p:nvSpPr>
          <p:spPr>
            <a:xfrm rot="5400000">
              <a:off x="8687595" y="1652102"/>
              <a:ext cx="1898284" cy="1636452"/>
            </a:xfrm>
            <a:prstGeom prst="hexagon">
              <a:avLst/>
            </a:prstGeom>
            <a:solidFill>
              <a:srgbClr val="E0C8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47" name="Shape">
              <a:extLst>
                <a:ext uri="{FF2B5EF4-FFF2-40B4-BE49-F238E27FC236}">
                  <a16:creationId xmlns:a16="http://schemas.microsoft.com/office/drawing/2014/main" id="{6D07D73A-80F5-4C6B-A969-162C1C986C35}"/>
                </a:ext>
              </a:extLst>
            </p:cNvPr>
            <p:cNvSpPr>
              <a:spLocks noChangeAspect="1"/>
            </p:cNvSpPr>
            <p:nvPr/>
          </p:nvSpPr>
          <p:spPr>
            <a:xfrm>
              <a:off x="9377056" y="2222311"/>
              <a:ext cx="519362" cy="496034"/>
            </a:xfrm>
            <a:custGeom>
              <a:avLst/>
              <a:gdLst>
                <a:gd name="connsiteX0" fmla="*/ 313351 w 319148"/>
                <a:gd name="connsiteY0" fmla="*/ 220649 h 304813"/>
                <a:gd name="connsiteX1" fmla="*/ 251991 w 319148"/>
                <a:gd name="connsiteY1" fmla="*/ 171288 h 304813"/>
                <a:gd name="connsiteX2" fmla="*/ 241893 w 319148"/>
                <a:gd name="connsiteY2" fmla="*/ 167677 h 304813"/>
                <a:gd name="connsiteX3" fmla="*/ 225648 w 319148"/>
                <a:gd name="connsiteY3" fmla="*/ 183760 h 304813"/>
                <a:gd name="connsiteX4" fmla="*/ 225648 w 319148"/>
                <a:gd name="connsiteY4" fmla="*/ 265585 h 304813"/>
                <a:gd name="connsiteX5" fmla="*/ 241370 w 319148"/>
                <a:gd name="connsiteY5" fmla="*/ 281125 h 304813"/>
                <a:gd name="connsiteX6" fmla="*/ 251923 w 319148"/>
                <a:gd name="connsiteY6" fmla="*/ 276927 h 304813"/>
                <a:gd name="connsiteX7" fmla="*/ 266301 w 319148"/>
                <a:gd name="connsiteY7" fmla="*/ 263615 h 304813"/>
                <a:gd name="connsiteX8" fmla="*/ 283014 w 319148"/>
                <a:gd name="connsiteY8" fmla="*/ 297818 h 304813"/>
                <a:gd name="connsiteX9" fmla="*/ 294224 w 319148"/>
                <a:gd name="connsiteY9" fmla="*/ 304814 h 304813"/>
                <a:gd name="connsiteX10" fmla="*/ 299688 w 319148"/>
                <a:gd name="connsiteY10" fmla="*/ 303545 h 304813"/>
                <a:gd name="connsiteX11" fmla="*/ 305415 w 319148"/>
                <a:gd name="connsiteY11" fmla="*/ 286871 h 304813"/>
                <a:gd name="connsiteX12" fmla="*/ 288729 w 319148"/>
                <a:gd name="connsiteY12" fmla="*/ 252724 h 304813"/>
                <a:gd name="connsiteX13" fmla="*/ 290932 w 319148"/>
                <a:gd name="connsiteY13" fmla="*/ 251679 h 304813"/>
                <a:gd name="connsiteX14" fmla="*/ 307190 w 319148"/>
                <a:gd name="connsiteY14" fmla="*/ 247774 h 304813"/>
                <a:gd name="connsiteX15" fmla="*/ 313351 w 319148"/>
                <a:gd name="connsiteY15" fmla="*/ 220649 h 304813"/>
                <a:gd name="connsiteX16" fmla="*/ 250581 w 319148"/>
                <a:gd name="connsiteY16" fmla="*/ 244209 h 304813"/>
                <a:gd name="connsiteX17" fmla="*/ 250581 w 319148"/>
                <a:gd name="connsiteY17" fmla="*/ 202153 h 304813"/>
                <a:gd name="connsiteX18" fmla="*/ 282831 w 319148"/>
                <a:gd name="connsiteY18" fmla="*/ 228097 h 304813"/>
                <a:gd name="connsiteX19" fmla="*/ 280255 w 319148"/>
                <a:gd name="connsiteY19" fmla="*/ 229147 h 304813"/>
                <a:gd name="connsiteX20" fmla="*/ 256206 w 319148"/>
                <a:gd name="connsiteY20" fmla="*/ 240544 h 304813"/>
                <a:gd name="connsiteX21" fmla="*/ 250581 w 319148"/>
                <a:gd name="connsiteY21" fmla="*/ 244209 h 304813"/>
                <a:gd name="connsiteX22" fmla="*/ 281748 w 319148"/>
                <a:gd name="connsiteY22" fmla="*/ 0 h 304813"/>
                <a:gd name="connsiteX23" fmla="*/ 37400 w 319148"/>
                <a:gd name="connsiteY23" fmla="*/ 0 h 304813"/>
                <a:gd name="connsiteX24" fmla="*/ 0 w 319148"/>
                <a:gd name="connsiteY24" fmla="*/ 37400 h 304813"/>
                <a:gd name="connsiteX25" fmla="*/ 0 w 319148"/>
                <a:gd name="connsiteY25" fmla="*/ 244348 h 304813"/>
                <a:gd name="connsiteX26" fmla="*/ 49867 w 319148"/>
                <a:gd name="connsiteY26" fmla="*/ 294215 h 304813"/>
                <a:gd name="connsiteX27" fmla="*/ 187624 w 319148"/>
                <a:gd name="connsiteY27" fmla="*/ 294215 h 304813"/>
                <a:gd name="connsiteX28" fmla="*/ 200091 w 319148"/>
                <a:gd name="connsiteY28" fmla="*/ 281748 h 304813"/>
                <a:gd name="connsiteX29" fmla="*/ 187624 w 319148"/>
                <a:gd name="connsiteY29" fmla="*/ 269281 h 304813"/>
                <a:gd name="connsiteX30" fmla="*/ 49867 w 319148"/>
                <a:gd name="connsiteY30" fmla="*/ 269281 h 304813"/>
                <a:gd name="connsiteX31" fmla="*/ 24933 w 319148"/>
                <a:gd name="connsiteY31" fmla="*/ 244348 h 304813"/>
                <a:gd name="connsiteX32" fmla="*/ 24933 w 319148"/>
                <a:gd name="connsiteY32" fmla="*/ 75424 h 304813"/>
                <a:gd name="connsiteX33" fmla="*/ 294215 w 319148"/>
                <a:gd name="connsiteY33" fmla="*/ 75424 h 304813"/>
                <a:gd name="connsiteX34" fmla="*/ 294215 w 319148"/>
                <a:gd name="connsiteY34" fmla="*/ 168301 h 304813"/>
                <a:gd name="connsiteX35" fmla="*/ 306681 w 319148"/>
                <a:gd name="connsiteY35" fmla="*/ 180767 h 304813"/>
                <a:gd name="connsiteX36" fmla="*/ 319148 w 319148"/>
                <a:gd name="connsiteY36" fmla="*/ 168301 h 304813"/>
                <a:gd name="connsiteX37" fmla="*/ 319148 w 319148"/>
                <a:gd name="connsiteY37" fmla="*/ 37400 h 304813"/>
                <a:gd name="connsiteX38" fmla="*/ 281748 w 319148"/>
                <a:gd name="connsiteY38" fmla="*/ 0 h 304813"/>
                <a:gd name="connsiteX39" fmla="*/ 231258 w 319148"/>
                <a:gd name="connsiteY39" fmla="*/ 24933 h 304813"/>
                <a:gd name="connsiteX40" fmla="*/ 243724 w 319148"/>
                <a:gd name="connsiteY40" fmla="*/ 37400 h 304813"/>
                <a:gd name="connsiteX41" fmla="*/ 231258 w 319148"/>
                <a:gd name="connsiteY41" fmla="*/ 49867 h 304813"/>
                <a:gd name="connsiteX42" fmla="*/ 218791 w 319148"/>
                <a:gd name="connsiteY42" fmla="*/ 37400 h 304813"/>
                <a:gd name="connsiteX43" fmla="*/ 231258 w 319148"/>
                <a:gd name="connsiteY43" fmla="*/ 24933 h 304813"/>
                <a:gd name="connsiteX44" fmla="*/ 293591 w 319148"/>
                <a:gd name="connsiteY44" fmla="*/ 37400 h 304813"/>
                <a:gd name="connsiteX45" fmla="*/ 281125 w 319148"/>
                <a:gd name="connsiteY45" fmla="*/ 49867 h 304813"/>
                <a:gd name="connsiteX46" fmla="*/ 268658 w 319148"/>
                <a:gd name="connsiteY46" fmla="*/ 37400 h 304813"/>
                <a:gd name="connsiteX47" fmla="*/ 281125 w 319148"/>
                <a:gd name="connsiteY47" fmla="*/ 24933 h 304813"/>
                <a:gd name="connsiteX48" fmla="*/ 293591 w 319148"/>
                <a:gd name="connsiteY48" fmla="*/ 37400 h 304813"/>
                <a:gd name="connsiteX49" fmla="*/ 24933 w 319148"/>
                <a:gd name="connsiteY49" fmla="*/ 37400 h 304813"/>
                <a:gd name="connsiteX50" fmla="*/ 37400 w 319148"/>
                <a:gd name="connsiteY50" fmla="*/ 24933 h 304813"/>
                <a:gd name="connsiteX51" fmla="*/ 196003 w 319148"/>
                <a:gd name="connsiteY51" fmla="*/ 24933 h 304813"/>
                <a:gd name="connsiteX52" fmla="*/ 193857 w 319148"/>
                <a:gd name="connsiteY52" fmla="*/ 37400 h 304813"/>
                <a:gd name="connsiteX53" fmla="*/ 196227 w 319148"/>
                <a:gd name="connsiteY53" fmla="*/ 50490 h 304813"/>
                <a:gd name="connsiteX54" fmla="*/ 24933 w 319148"/>
                <a:gd name="connsiteY54" fmla="*/ 50490 h 304813"/>
                <a:gd name="connsiteX55" fmla="*/ 202584 w 319148"/>
                <a:gd name="connsiteY55" fmla="*/ 194013 h 304813"/>
                <a:gd name="connsiteX56" fmla="*/ 202584 w 319148"/>
                <a:gd name="connsiteY56" fmla="*/ 199935 h 304813"/>
                <a:gd name="connsiteX57" fmla="*/ 172652 w 319148"/>
                <a:gd name="connsiteY57" fmla="*/ 234012 h 304813"/>
                <a:gd name="connsiteX58" fmla="*/ 172652 w 319148"/>
                <a:gd name="connsiteY58" fmla="*/ 241231 h 304813"/>
                <a:gd name="connsiteX59" fmla="*/ 160185 w 319148"/>
                <a:gd name="connsiteY59" fmla="*/ 253698 h 304813"/>
                <a:gd name="connsiteX60" fmla="*/ 147718 w 319148"/>
                <a:gd name="connsiteY60" fmla="*/ 241231 h 304813"/>
                <a:gd name="connsiteX61" fmla="*/ 147718 w 319148"/>
                <a:gd name="connsiteY61" fmla="*/ 234348 h 304813"/>
                <a:gd name="connsiteX62" fmla="*/ 127000 w 319148"/>
                <a:gd name="connsiteY62" fmla="*/ 225533 h 304813"/>
                <a:gd name="connsiteX63" fmla="*/ 117786 w 319148"/>
                <a:gd name="connsiteY63" fmla="*/ 203590 h 304813"/>
                <a:gd name="connsiteX64" fmla="*/ 130253 w 319148"/>
                <a:gd name="connsiteY64" fmla="*/ 191123 h 304813"/>
                <a:gd name="connsiteX65" fmla="*/ 142720 w 319148"/>
                <a:gd name="connsiteY65" fmla="*/ 203590 h 304813"/>
                <a:gd name="connsiteX66" fmla="*/ 148885 w 319148"/>
                <a:gd name="connsiteY66" fmla="*/ 209441 h 304813"/>
                <a:gd name="connsiteX67" fmla="*/ 167451 w 319148"/>
                <a:gd name="connsiteY67" fmla="*/ 209441 h 304813"/>
                <a:gd name="connsiteX68" fmla="*/ 177651 w 319148"/>
                <a:gd name="connsiteY68" fmla="*/ 199935 h 304813"/>
                <a:gd name="connsiteX69" fmla="*/ 177651 w 319148"/>
                <a:gd name="connsiteY69" fmla="*/ 194013 h 304813"/>
                <a:gd name="connsiteX70" fmla="*/ 167451 w 319148"/>
                <a:gd name="connsiteY70" fmla="*/ 183855 h 304813"/>
                <a:gd name="connsiteX71" fmla="*/ 156026 w 319148"/>
                <a:gd name="connsiteY71" fmla="*/ 183855 h 304813"/>
                <a:gd name="connsiteX72" fmla="*/ 120961 w 319148"/>
                <a:gd name="connsiteY72" fmla="*/ 148610 h 304813"/>
                <a:gd name="connsiteX73" fmla="*/ 120961 w 319148"/>
                <a:gd name="connsiteY73" fmla="*/ 146925 h 304813"/>
                <a:gd name="connsiteX74" fmla="*/ 131312 w 319148"/>
                <a:gd name="connsiteY74" fmla="*/ 122184 h 304813"/>
                <a:gd name="connsiteX75" fmla="*/ 147718 w 319148"/>
                <a:gd name="connsiteY75" fmla="*/ 113167 h 304813"/>
                <a:gd name="connsiteX76" fmla="*/ 147718 w 319148"/>
                <a:gd name="connsiteY76" fmla="*/ 104723 h 304813"/>
                <a:gd name="connsiteX77" fmla="*/ 160185 w 319148"/>
                <a:gd name="connsiteY77" fmla="*/ 92256 h 304813"/>
                <a:gd name="connsiteX78" fmla="*/ 172652 w 319148"/>
                <a:gd name="connsiteY78" fmla="*/ 104723 h 304813"/>
                <a:gd name="connsiteX79" fmla="*/ 172652 w 319148"/>
                <a:gd name="connsiteY79" fmla="*/ 112739 h 304813"/>
                <a:gd name="connsiteX80" fmla="*/ 198221 w 319148"/>
                <a:gd name="connsiteY80" fmla="*/ 142817 h 304813"/>
                <a:gd name="connsiteX81" fmla="*/ 185754 w 319148"/>
                <a:gd name="connsiteY81" fmla="*/ 155284 h 304813"/>
                <a:gd name="connsiteX82" fmla="*/ 173287 w 319148"/>
                <a:gd name="connsiteY82" fmla="*/ 142817 h 304813"/>
                <a:gd name="connsiteX83" fmla="*/ 166828 w 319148"/>
                <a:gd name="connsiteY83" fmla="*/ 137134 h 304813"/>
                <a:gd name="connsiteX84" fmla="*/ 156026 w 319148"/>
                <a:gd name="connsiteY84" fmla="*/ 137134 h 304813"/>
                <a:gd name="connsiteX85" fmla="*/ 145895 w 319148"/>
                <a:gd name="connsiteY85" fmla="*/ 146925 h 304813"/>
                <a:gd name="connsiteX86" fmla="*/ 145895 w 319148"/>
                <a:gd name="connsiteY86" fmla="*/ 148607 h 304813"/>
                <a:gd name="connsiteX87" fmla="*/ 156026 w 319148"/>
                <a:gd name="connsiteY87" fmla="*/ 158921 h 304813"/>
                <a:gd name="connsiteX88" fmla="*/ 167451 w 319148"/>
                <a:gd name="connsiteY88" fmla="*/ 158921 h 304813"/>
                <a:gd name="connsiteX89" fmla="*/ 202584 w 319148"/>
                <a:gd name="connsiteY89" fmla="*/ 194013 h 3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19148" h="304813">
                  <a:moveTo>
                    <a:pt x="313351" y="220649"/>
                  </a:moveTo>
                  <a:lnTo>
                    <a:pt x="251991" y="171288"/>
                  </a:lnTo>
                  <a:cubicBezTo>
                    <a:pt x="248896" y="168797"/>
                    <a:pt x="245353" y="167677"/>
                    <a:pt x="241893" y="167677"/>
                  </a:cubicBezTo>
                  <a:cubicBezTo>
                    <a:pt x="233534" y="167677"/>
                    <a:pt x="225648" y="174208"/>
                    <a:pt x="225648" y="183760"/>
                  </a:cubicBezTo>
                  <a:lnTo>
                    <a:pt x="225648" y="265585"/>
                  </a:lnTo>
                  <a:cubicBezTo>
                    <a:pt x="225648" y="274894"/>
                    <a:pt x="233325" y="281125"/>
                    <a:pt x="241370" y="281125"/>
                  </a:cubicBezTo>
                  <a:cubicBezTo>
                    <a:pt x="245042" y="281125"/>
                    <a:pt x="248791" y="279827"/>
                    <a:pt x="251923" y="276927"/>
                  </a:cubicBezTo>
                  <a:lnTo>
                    <a:pt x="266301" y="263615"/>
                  </a:lnTo>
                  <a:lnTo>
                    <a:pt x="283014" y="297818"/>
                  </a:lnTo>
                  <a:cubicBezTo>
                    <a:pt x="285176" y="302242"/>
                    <a:pt x="289610" y="304814"/>
                    <a:pt x="294224" y="304814"/>
                  </a:cubicBezTo>
                  <a:cubicBezTo>
                    <a:pt x="296060" y="304814"/>
                    <a:pt x="297925" y="304407"/>
                    <a:pt x="299688" y="303545"/>
                  </a:cubicBezTo>
                  <a:cubicBezTo>
                    <a:pt x="305873" y="300523"/>
                    <a:pt x="308437" y="293058"/>
                    <a:pt x="305415" y="286871"/>
                  </a:cubicBezTo>
                  <a:lnTo>
                    <a:pt x="288729" y="252724"/>
                  </a:lnTo>
                  <a:lnTo>
                    <a:pt x="290932" y="251679"/>
                  </a:lnTo>
                  <a:lnTo>
                    <a:pt x="307190" y="247774"/>
                  </a:lnTo>
                  <a:cubicBezTo>
                    <a:pt x="319764" y="244754"/>
                    <a:pt x="323404" y="228735"/>
                    <a:pt x="313351" y="220649"/>
                  </a:cubicBezTo>
                  <a:close/>
                  <a:moveTo>
                    <a:pt x="250581" y="244209"/>
                  </a:moveTo>
                  <a:lnTo>
                    <a:pt x="250581" y="202153"/>
                  </a:lnTo>
                  <a:lnTo>
                    <a:pt x="282831" y="228097"/>
                  </a:lnTo>
                  <a:cubicBezTo>
                    <a:pt x="281955" y="228399"/>
                    <a:pt x="281095" y="228750"/>
                    <a:pt x="280255" y="229147"/>
                  </a:cubicBezTo>
                  <a:lnTo>
                    <a:pt x="256206" y="240544"/>
                  </a:lnTo>
                  <a:cubicBezTo>
                    <a:pt x="254173" y="241509"/>
                    <a:pt x="252281" y="242741"/>
                    <a:pt x="250581" y="244209"/>
                  </a:cubicBezTo>
                  <a:close/>
                  <a:moveTo>
                    <a:pt x="281748" y="0"/>
                  </a:moveTo>
                  <a:lnTo>
                    <a:pt x="37400" y="0"/>
                  </a:lnTo>
                  <a:cubicBezTo>
                    <a:pt x="16777" y="0"/>
                    <a:pt x="0" y="16777"/>
                    <a:pt x="0" y="37400"/>
                  </a:cubicBezTo>
                  <a:lnTo>
                    <a:pt x="0" y="244348"/>
                  </a:lnTo>
                  <a:cubicBezTo>
                    <a:pt x="0" y="271845"/>
                    <a:pt x="22369" y="294215"/>
                    <a:pt x="49867" y="294215"/>
                  </a:cubicBezTo>
                  <a:lnTo>
                    <a:pt x="187624" y="294215"/>
                  </a:lnTo>
                  <a:cubicBezTo>
                    <a:pt x="194510" y="294215"/>
                    <a:pt x="200091" y="288634"/>
                    <a:pt x="200091" y="281748"/>
                  </a:cubicBezTo>
                  <a:cubicBezTo>
                    <a:pt x="200091" y="274862"/>
                    <a:pt x="194510" y="269281"/>
                    <a:pt x="187624" y="269281"/>
                  </a:cubicBezTo>
                  <a:lnTo>
                    <a:pt x="49867" y="269281"/>
                  </a:lnTo>
                  <a:cubicBezTo>
                    <a:pt x="36119" y="269281"/>
                    <a:pt x="24933" y="258095"/>
                    <a:pt x="24933" y="244348"/>
                  </a:cubicBezTo>
                  <a:lnTo>
                    <a:pt x="24933" y="75424"/>
                  </a:lnTo>
                  <a:lnTo>
                    <a:pt x="294215" y="75424"/>
                  </a:lnTo>
                  <a:lnTo>
                    <a:pt x="294215" y="168301"/>
                  </a:lnTo>
                  <a:cubicBezTo>
                    <a:pt x="294215" y="175187"/>
                    <a:pt x="299795" y="180767"/>
                    <a:pt x="306681" y="180767"/>
                  </a:cubicBezTo>
                  <a:cubicBezTo>
                    <a:pt x="313567" y="180767"/>
                    <a:pt x="319148" y="175187"/>
                    <a:pt x="319148" y="168301"/>
                  </a:cubicBezTo>
                  <a:lnTo>
                    <a:pt x="319148" y="37400"/>
                  </a:lnTo>
                  <a:cubicBezTo>
                    <a:pt x="319148" y="16777"/>
                    <a:pt x="302372" y="0"/>
                    <a:pt x="281748" y="0"/>
                  </a:cubicBezTo>
                  <a:close/>
                  <a:moveTo>
                    <a:pt x="231258" y="24933"/>
                  </a:moveTo>
                  <a:cubicBezTo>
                    <a:pt x="238131" y="24933"/>
                    <a:pt x="243724" y="30526"/>
                    <a:pt x="243724" y="37400"/>
                  </a:cubicBezTo>
                  <a:cubicBezTo>
                    <a:pt x="243724" y="44274"/>
                    <a:pt x="238131" y="49867"/>
                    <a:pt x="231258" y="49867"/>
                  </a:cubicBezTo>
                  <a:cubicBezTo>
                    <a:pt x="224384" y="49867"/>
                    <a:pt x="218791" y="44274"/>
                    <a:pt x="218791" y="37400"/>
                  </a:cubicBezTo>
                  <a:cubicBezTo>
                    <a:pt x="218791" y="30526"/>
                    <a:pt x="224384" y="24933"/>
                    <a:pt x="231258" y="24933"/>
                  </a:cubicBezTo>
                  <a:close/>
                  <a:moveTo>
                    <a:pt x="293591" y="37400"/>
                  </a:moveTo>
                  <a:cubicBezTo>
                    <a:pt x="293591" y="44274"/>
                    <a:pt x="287998" y="49867"/>
                    <a:pt x="281125" y="49867"/>
                  </a:cubicBezTo>
                  <a:cubicBezTo>
                    <a:pt x="274251" y="49867"/>
                    <a:pt x="268658" y="44274"/>
                    <a:pt x="268658" y="37400"/>
                  </a:cubicBezTo>
                  <a:cubicBezTo>
                    <a:pt x="268658" y="30526"/>
                    <a:pt x="274251" y="24933"/>
                    <a:pt x="281125" y="24933"/>
                  </a:cubicBezTo>
                  <a:cubicBezTo>
                    <a:pt x="287998" y="24933"/>
                    <a:pt x="293591" y="30526"/>
                    <a:pt x="293591" y="37400"/>
                  </a:cubicBezTo>
                  <a:close/>
                  <a:moveTo>
                    <a:pt x="24933" y="37400"/>
                  </a:moveTo>
                  <a:cubicBezTo>
                    <a:pt x="24933" y="30526"/>
                    <a:pt x="30526" y="24933"/>
                    <a:pt x="37400" y="24933"/>
                  </a:cubicBezTo>
                  <a:lnTo>
                    <a:pt x="196003" y="24933"/>
                  </a:lnTo>
                  <a:cubicBezTo>
                    <a:pt x="194617" y="28837"/>
                    <a:pt x="193857" y="33030"/>
                    <a:pt x="193857" y="37400"/>
                  </a:cubicBezTo>
                  <a:cubicBezTo>
                    <a:pt x="193857" y="42005"/>
                    <a:pt x="194698" y="46414"/>
                    <a:pt x="196227" y="50490"/>
                  </a:cubicBezTo>
                  <a:lnTo>
                    <a:pt x="24933" y="50490"/>
                  </a:lnTo>
                  <a:close/>
                  <a:moveTo>
                    <a:pt x="202584" y="194013"/>
                  </a:moveTo>
                  <a:lnTo>
                    <a:pt x="202584" y="199935"/>
                  </a:lnTo>
                  <a:cubicBezTo>
                    <a:pt x="202584" y="217510"/>
                    <a:pt x="189801" y="231616"/>
                    <a:pt x="172652" y="234012"/>
                  </a:cubicBezTo>
                  <a:lnTo>
                    <a:pt x="172652" y="241231"/>
                  </a:lnTo>
                  <a:cubicBezTo>
                    <a:pt x="172652" y="248117"/>
                    <a:pt x="167071" y="253698"/>
                    <a:pt x="160185" y="253698"/>
                  </a:cubicBezTo>
                  <a:cubicBezTo>
                    <a:pt x="153299" y="253698"/>
                    <a:pt x="147718" y="248117"/>
                    <a:pt x="147718" y="241231"/>
                  </a:cubicBezTo>
                  <a:lnTo>
                    <a:pt x="147718" y="234348"/>
                  </a:lnTo>
                  <a:cubicBezTo>
                    <a:pt x="139885" y="234068"/>
                    <a:pt x="132566" y="230965"/>
                    <a:pt x="127000" y="225533"/>
                  </a:cubicBezTo>
                  <a:cubicBezTo>
                    <a:pt x="121059" y="219731"/>
                    <a:pt x="117786" y="211939"/>
                    <a:pt x="117786" y="203590"/>
                  </a:cubicBezTo>
                  <a:cubicBezTo>
                    <a:pt x="117786" y="196704"/>
                    <a:pt x="123367" y="191123"/>
                    <a:pt x="130253" y="191123"/>
                  </a:cubicBezTo>
                  <a:cubicBezTo>
                    <a:pt x="137139" y="191123"/>
                    <a:pt x="142720" y="196704"/>
                    <a:pt x="142720" y="203590"/>
                  </a:cubicBezTo>
                  <a:cubicBezTo>
                    <a:pt x="142720" y="206926"/>
                    <a:pt x="145369" y="209441"/>
                    <a:pt x="148885" y="209441"/>
                  </a:cubicBezTo>
                  <a:lnTo>
                    <a:pt x="167451" y="209441"/>
                  </a:lnTo>
                  <a:cubicBezTo>
                    <a:pt x="173265" y="209441"/>
                    <a:pt x="177651" y="205355"/>
                    <a:pt x="177651" y="199935"/>
                  </a:cubicBezTo>
                  <a:lnTo>
                    <a:pt x="177651" y="194013"/>
                  </a:lnTo>
                  <a:cubicBezTo>
                    <a:pt x="177651" y="188413"/>
                    <a:pt x="173073" y="183855"/>
                    <a:pt x="167451" y="183855"/>
                  </a:cubicBezTo>
                  <a:lnTo>
                    <a:pt x="156026" y="183855"/>
                  </a:lnTo>
                  <a:cubicBezTo>
                    <a:pt x="136691" y="183855"/>
                    <a:pt x="120961" y="168045"/>
                    <a:pt x="120961" y="148610"/>
                  </a:cubicBezTo>
                  <a:lnTo>
                    <a:pt x="120961" y="146925"/>
                  </a:lnTo>
                  <a:cubicBezTo>
                    <a:pt x="120961" y="137504"/>
                    <a:pt x="124636" y="128716"/>
                    <a:pt x="131312" y="122184"/>
                  </a:cubicBezTo>
                  <a:cubicBezTo>
                    <a:pt x="135897" y="117698"/>
                    <a:pt x="141548" y="114623"/>
                    <a:pt x="147718" y="113167"/>
                  </a:cubicBezTo>
                  <a:lnTo>
                    <a:pt x="147718" y="104723"/>
                  </a:lnTo>
                  <a:cubicBezTo>
                    <a:pt x="147718" y="97837"/>
                    <a:pt x="153299" y="92256"/>
                    <a:pt x="160185" y="92256"/>
                  </a:cubicBezTo>
                  <a:cubicBezTo>
                    <a:pt x="167071" y="92256"/>
                    <a:pt x="172652" y="97837"/>
                    <a:pt x="172652" y="104723"/>
                  </a:cubicBezTo>
                  <a:lnTo>
                    <a:pt x="172652" y="112739"/>
                  </a:lnTo>
                  <a:cubicBezTo>
                    <a:pt x="187188" y="115407"/>
                    <a:pt x="198221" y="127876"/>
                    <a:pt x="198221" y="142817"/>
                  </a:cubicBezTo>
                  <a:cubicBezTo>
                    <a:pt x="198221" y="149700"/>
                    <a:pt x="192640" y="155284"/>
                    <a:pt x="185754" y="155284"/>
                  </a:cubicBezTo>
                  <a:cubicBezTo>
                    <a:pt x="178868" y="155284"/>
                    <a:pt x="173287" y="149700"/>
                    <a:pt x="173287" y="142817"/>
                  </a:cubicBezTo>
                  <a:cubicBezTo>
                    <a:pt x="173287" y="139260"/>
                    <a:pt x="170003" y="137134"/>
                    <a:pt x="166828" y="137134"/>
                  </a:cubicBezTo>
                  <a:lnTo>
                    <a:pt x="156026" y="137134"/>
                  </a:lnTo>
                  <a:cubicBezTo>
                    <a:pt x="150248" y="137134"/>
                    <a:pt x="145895" y="141344"/>
                    <a:pt x="145895" y="146925"/>
                  </a:cubicBezTo>
                  <a:lnTo>
                    <a:pt x="145895" y="148607"/>
                  </a:lnTo>
                  <a:cubicBezTo>
                    <a:pt x="145895" y="154295"/>
                    <a:pt x="150438" y="158921"/>
                    <a:pt x="156026" y="158921"/>
                  </a:cubicBezTo>
                  <a:lnTo>
                    <a:pt x="167451" y="158921"/>
                  </a:lnTo>
                  <a:cubicBezTo>
                    <a:pt x="186823" y="158921"/>
                    <a:pt x="202584" y="174663"/>
                    <a:pt x="202584" y="194013"/>
                  </a:cubicBezTo>
                  <a:close/>
                </a:path>
              </a:pathLst>
            </a:custGeom>
            <a:solidFill>
              <a:schemeClr val="bg1"/>
            </a:solidFill>
            <a:ln w="614" cap="flat">
              <a:noFill/>
              <a:prstDash val="solid"/>
              <a:miter/>
            </a:ln>
          </p:spPr>
          <p:txBody>
            <a:bodyPr rtlCol="0" anchor="ctr"/>
            <a:lstStyle/>
            <a:p>
              <a:endParaRPr lang="en-US"/>
            </a:p>
          </p:txBody>
        </p:sp>
      </p:grpSp>
      <p:grpSp>
        <p:nvGrpSpPr>
          <p:cNvPr id="8" name="Group 7">
            <a:extLst>
              <a:ext uri="{FF2B5EF4-FFF2-40B4-BE49-F238E27FC236}">
                <a16:creationId xmlns:a16="http://schemas.microsoft.com/office/drawing/2014/main" id="{257435BC-C6B6-448A-AD28-7494BC5820BB}"/>
              </a:ext>
            </a:extLst>
          </p:cNvPr>
          <p:cNvGrpSpPr/>
          <p:nvPr/>
        </p:nvGrpSpPr>
        <p:grpSpPr>
          <a:xfrm>
            <a:off x="1738625" y="1521186"/>
            <a:ext cx="1636452" cy="1898284"/>
            <a:chOff x="1738625" y="1521186"/>
            <a:chExt cx="1636452" cy="1898284"/>
          </a:xfrm>
        </p:grpSpPr>
        <p:sp>
          <p:nvSpPr>
            <p:cNvPr id="31" name="Shape">
              <a:extLst>
                <a:ext uri="{FF2B5EF4-FFF2-40B4-BE49-F238E27FC236}">
                  <a16:creationId xmlns:a16="http://schemas.microsoft.com/office/drawing/2014/main" id="{634D4657-FFC3-41F3-8513-01E9F63FBCDD}"/>
                </a:ext>
              </a:extLst>
            </p:cNvPr>
            <p:cNvSpPr>
              <a:spLocks noChangeAspect="1"/>
            </p:cNvSpPr>
            <p:nvPr/>
          </p:nvSpPr>
          <p:spPr>
            <a:xfrm rot="5400000">
              <a:off x="1607709" y="1652102"/>
              <a:ext cx="1898284" cy="1636452"/>
            </a:xfrm>
            <a:prstGeom prst="hexagon">
              <a:avLst/>
            </a:prstGeom>
            <a:gradFill>
              <a:gsLst>
                <a:gs pos="0">
                  <a:schemeClr val="accent1"/>
                </a:gs>
                <a:gs pos="100000">
                  <a:schemeClr val="accent1">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44" name="Shape">
              <a:extLst>
                <a:ext uri="{FF2B5EF4-FFF2-40B4-BE49-F238E27FC236}">
                  <a16:creationId xmlns:a16="http://schemas.microsoft.com/office/drawing/2014/main" id="{449B5774-E007-432B-B6AB-61A84B077244}"/>
                </a:ext>
              </a:extLst>
            </p:cNvPr>
            <p:cNvSpPr>
              <a:spLocks noChangeAspect="1"/>
            </p:cNvSpPr>
            <p:nvPr/>
          </p:nvSpPr>
          <p:spPr>
            <a:xfrm>
              <a:off x="2297170" y="2210664"/>
              <a:ext cx="519362" cy="519329"/>
            </a:xfrm>
            <a:custGeom>
              <a:avLst/>
              <a:gdLst>
                <a:gd name="connsiteX0" fmla="*/ 306681 w 319148"/>
                <a:gd name="connsiteY0" fmla="*/ 263028 h 319128"/>
                <a:gd name="connsiteX1" fmla="*/ 319148 w 319148"/>
                <a:gd name="connsiteY1" fmla="*/ 250562 h 319128"/>
                <a:gd name="connsiteX2" fmla="*/ 319148 w 319148"/>
                <a:gd name="connsiteY2" fmla="*/ 150828 h 319128"/>
                <a:gd name="connsiteX3" fmla="*/ 287981 w 319148"/>
                <a:gd name="connsiteY3" fmla="*/ 119661 h 319128"/>
                <a:gd name="connsiteX4" fmla="*/ 260554 w 319148"/>
                <a:gd name="connsiteY4" fmla="*/ 119661 h 319128"/>
                <a:gd name="connsiteX5" fmla="*/ 229388 w 319148"/>
                <a:gd name="connsiteY5" fmla="*/ 150828 h 319128"/>
                <a:gd name="connsiteX6" fmla="*/ 229388 w 319148"/>
                <a:gd name="connsiteY6" fmla="*/ 294195 h 319128"/>
                <a:gd name="connsiteX7" fmla="*/ 139639 w 319148"/>
                <a:gd name="connsiteY7" fmla="*/ 294195 h 319128"/>
                <a:gd name="connsiteX8" fmla="*/ 139732 w 319148"/>
                <a:gd name="connsiteY8" fmla="*/ 219395 h 319128"/>
                <a:gd name="connsiteX9" fmla="*/ 179562 w 319148"/>
                <a:gd name="connsiteY9" fmla="*/ 219395 h 319128"/>
                <a:gd name="connsiteX10" fmla="*/ 179521 w 319148"/>
                <a:gd name="connsiteY10" fmla="*/ 250545 h 319128"/>
                <a:gd name="connsiteX11" fmla="*/ 191970 w 319148"/>
                <a:gd name="connsiteY11" fmla="*/ 263028 h 319128"/>
                <a:gd name="connsiteX12" fmla="*/ 191987 w 319148"/>
                <a:gd name="connsiteY12" fmla="*/ 263028 h 319128"/>
                <a:gd name="connsiteX13" fmla="*/ 204454 w 319148"/>
                <a:gd name="connsiteY13" fmla="*/ 250579 h 319128"/>
                <a:gd name="connsiteX14" fmla="*/ 204661 w 319148"/>
                <a:gd name="connsiteY14" fmla="*/ 93481 h 319128"/>
                <a:gd name="connsiteX15" fmla="*/ 222950 w 319148"/>
                <a:gd name="connsiteY15" fmla="*/ 93481 h 319128"/>
                <a:gd name="connsiteX16" fmla="*/ 240914 w 319148"/>
                <a:gd name="connsiteY16" fmla="*/ 81474 h 319128"/>
                <a:gd name="connsiteX17" fmla="*/ 236700 w 319148"/>
                <a:gd name="connsiteY17" fmla="*/ 60281 h 319128"/>
                <a:gd name="connsiteX18" fmla="*/ 188294 w 319148"/>
                <a:gd name="connsiteY18" fmla="*/ 11877 h 319128"/>
                <a:gd name="connsiteX19" fmla="*/ 130854 w 319148"/>
                <a:gd name="connsiteY19" fmla="*/ 11877 h 319128"/>
                <a:gd name="connsiteX20" fmla="*/ 82448 w 319148"/>
                <a:gd name="connsiteY20" fmla="*/ 60281 h 319128"/>
                <a:gd name="connsiteX21" fmla="*/ 78234 w 319148"/>
                <a:gd name="connsiteY21" fmla="*/ 81477 h 319128"/>
                <a:gd name="connsiteX22" fmla="*/ 96201 w 319148"/>
                <a:gd name="connsiteY22" fmla="*/ 93481 h 319128"/>
                <a:gd name="connsiteX23" fmla="*/ 114952 w 319148"/>
                <a:gd name="connsiteY23" fmla="*/ 93481 h 319128"/>
                <a:gd name="connsiteX24" fmla="*/ 114706 w 319148"/>
                <a:gd name="connsiteY24" fmla="*/ 294195 h 319128"/>
                <a:gd name="connsiteX25" fmla="*/ 24933 w 319148"/>
                <a:gd name="connsiteY25" fmla="*/ 294195 h 319128"/>
                <a:gd name="connsiteX26" fmla="*/ 24933 w 319148"/>
                <a:gd name="connsiteY26" fmla="*/ 219395 h 319128"/>
                <a:gd name="connsiteX27" fmla="*/ 64827 w 319148"/>
                <a:gd name="connsiteY27" fmla="*/ 219395 h 319128"/>
                <a:gd name="connsiteX28" fmla="*/ 64827 w 319148"/>
                <a:gd name="connsiteY28" fmla="*/ 250562 h 319128"/>
                <a:gd name="connsiteX29" fmla="*/ 77294 w 319148"/>
                <a:gd name="connsiteY29" fmla="*/ 263028 h 319128"/>
                <a:gd name="connsiteX30" fmla="*/ 89760 w 319148"/>
                <a:gd name="connsiteY30" fmla="*/ 250562 h 319128"/>
                <a:gd name="connsiteX31" fmla="*/ 89760 w 319148"/>
                <a:gd name="connsiteY31" fmla="*/ 169528 h 319128"/>
                <a:gd name="connsiteX32" fmla="*/ 58594 w 319148"/>
                <a:gd name="connsiteY32" fmla="*/ 138361 h 319128"/>
                <a:gd name="connsiteX33" fmla="*/ 31167 w 319148"/>
                <a:gd name="connsiteY33" fmla="*/ 138361 h 319128"/>
                <a:gd name="connsiteX34" fmla="*/ 0 w 319148"/>
                <a:gd name="connsiteY34" fmla="*/ 169528 h 319128"/>
                <a:gd name="connsiteX35" fmla="*/ 0 w 319148"/>
                <a:gd name="connsiteY35" fmla="*/ 306662 h 319128"/>
                <a:gd name="connsiteX36" fmla="*/ 12467 w 319148"/>
                <a:gd name="connsiteY36" fmla="*/ 319129 h 319128"/>
                <a:gd name="connsiteX37" fmla="*/ 306681 w 319148"/>
                <a:gd name="connsiteY37" fmla="*/ 319129 h 319128"/>
                <a:gd name="connsiteX38" fmla="*/ 319148 w 319148"/>
                <a:gd name="connsiteY38" fmla="*/ 306662 h 319128"/>
                <a:gd name="connsiteX39" fmla="*/ 306681 w 319148"/>
                <a:gd name="connsiteY39" fmla="*/ 294195 h 319128"/>
                <a:gd name="connsiteX40" fmla="*/ 254321 w 319148"/>
                <a:gd name="connsiteY40" fmla="*/ 294195 h 319128"/>
                <a:gd name="connsiteX41" fmla="*/ 254321 w 319148"/>
                <a:gd name="connsiteY41" fmla="*/ 219395 h 319128"/>
                <a:gd name="connsiteX42" fmla="*/ 294215 w 319148"/>
                <a:gd name="connsiteY42" fmla="*/ 219395 h 319128"/>
                <a:gd name="connsiteX43" fmla="*/ 294215 w 319148"/>
                <a:gd name="connsiteY43" fmla="*/ 250562 h 319128"/>
                <a:gd name="connsiteX44" fmla="*/ 306681 w 319148"/>
                <a:gd name="connsiteY44" fmla="*/ 263028 h 319128"/>
                <a:gd name="connsiteX45" fmla="*/ 109444 w 319148"/>
                <a:gd name="connsiteY45" fmla="*/ 68547 h 319128"/>
                <a:gd name="connsiteX46" fmla="*/ 148485 w 319148"/>
                <a:gd name="connsiteY46" fmla="*/ 29509 h 319128"/>
                <a:gd name="connsiteX47" fmla="*/ 159574 w 319148"/>
                <a:gd name="connsiteY47" fmla="*/ 24914 h 319128"/>
                <a:gd name="connsiteX48" fmla="*/ 170663 w 319148"/>
                <a:gd name="connsiteY48" fmla="*/ 29509 h 319128"/>
                <a:gd name="connsiteX49" fmla="*/ 209704 w 319148"/>
                <a:gd name="connsiteY49" fmla="*/ 68547 h 319128"/>
                <a:gd name="connsiteX50" fmla="*/ 192211 w 319148"/>
                <a:gd name="connsiteY50" fmla="*/ 68547 h 319128"/>
                <a:gd name="connsiteX51" fmla="*/ 179745 w 319148"/>
                <a:gd name="connsiteY51" fmla="*/ 81000 h 319128"/>
                <a:gd name="connsiteX52" fmla="*/ 179594 w 319148"/>
                <a:gd name="connsiteY52" fmla="*/ 194461 h 319128"/>
                <a:gd name="connsiteX53" fmla="*/ 139761 w 319148"/>
                <a:gd name="connsiteY53" fmla="*/ 194461 h 319128"/>
                <a:gd name="connsiteX54" fmla="*/ 139900 w 319148"/>
                <a:gd name="connsiteY54" fmla="*/ 81029 h 319128"/>
                <a:gd name="connsiteX55" fmla="*/ 136255 w 319148"/>
                <a:gd name="connsiteY55" fmla="*/ 72205 h 319128"/>
                <a:gd name="connsiteX56" fmla="*/ 127433 w 319148"/>
                <a:gd name="connsiteY56" fmla="*/ 68547 h 319128"/>
                <a:gd name="connsiteX57" fmla="*/ 31167 w 319148"/>
                <a:gd name="connsiteY57" fmla="*/ 163295 h 319128"/>
                <a:gd name="connsiteX58" fmla="*/ 58594 w 319148"/>
                <a:gd name="connsiteY58" fmla="*/ 163295 h 319128"/>
                <a:gd name="connsiteX59" fmla="*/ 64827 w 319148"/>
                <a:gd name="connsiteY59" fmla="*/ 169528 h 319128"/>
                <a:gd name="connsiteX60" fmla="*/ 64827 w 319148"/>
                <a:gd name="connsiteY60" fmla="*/ 194461 h 319128"/>
                <a:gd name="connsiteX61" fmla="*/ 24933 w 319148"/>
                <a:gd name="connsiteY61" fmla="*/ 194461 h 319128"/>
                <a:gd name="connsiteX62" fmla="*/ 24933 w 319148"/>
                <a:gd name="connsiteY62" fmla="*/ 169528 h 319128"/>
                <a:gd name="connsiteX63" fmla="*/ 31167 w 319148"/>
                <a:gd name="connsiteY63" fmla="*/ 163295 h 319128"/>
                <a:gd name="connsiteX64" fmla="*/ 254321 w 319148"/>
                <a:gd name="connsiteY64" fmla="*/ 194461 h 319128"/>
                <a:gd name="connsiteX65" fmla="*/ 254321 w 319148"/>
                <a:gd name="connsiteY65" fmla="*/ 150828 h 319128"/>
                <a:gd name="connsiteX66" fmla="*/ 260554 w 319148"/>
                <a:gd name="connsiteY66" fmla="*/ 144594 h 319128"/>
                <a:gd name="connsiteX67" fmla="*/ 287981 w 319148"/>
                <a:gd name="connsiteY67" fmla="*/ 144594 h 319128"/>
                <a:gd name="connsiteX68" fmla="*/ 294215 w 319148"/>
                <a:gd name="connsiteY68" fmla="*/ 150828 h 319128"/>
                <a:gd name="connsiteX69" fmla="*/ 294215 w 319148"/>
                <a:gd name="connsiteY69" fmla="*/ 194461 h 3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19148" h="319128">
                  <a:moveTo>
                    <a:pt x="306681" y="263028"/>
                  </a:moveTo>
                  <a:cubicBezTo>
                    <a:pt x="313567" y="263028"/>
                    <a:pt x="319148" y="257447"/>
                    <a:pt x="319148" y="250562"/>
                  </a:cubicBezTo>
                  <a:lnTo>
                    <a:pt x="319148" y="150828"/>
                  </a:lnTo>
                  <a:cubicBezTo>
                    <a:pt x="319148" y="133642"/>
                    <a:pt x="305167" y="119661"/>
                    <a:pt x="287981" y="119661"/>
                  </a:cubicBezTo>
                  <a:lnTo>
                    <a:pt x="260554" y="119661"/>
                  </a:lnTo>
                  <a:cubicBezTo>
                    <a:pt x="243369" y="119661"/>
                    <a:pt x="229388" y="133642"/>
                    <a:pt x="229388" y="150828"/>
                  </a:cubicBezTo>
                  <a:lnTo>
                    <a:pt x="229388" y="294195"/>
                  </a:lnTo>
                  <a:lnTo>
                    <a:pt x="139639" y="294195"/>
                  </a:lnTo>
                  <a:lnTo>
                    <a:pt x="139732" y="219395"/>
                  </a:lnTo>
                  <a:lnTo>
                    <a:pt x="179562" y="219395"/>
                  </a:lnTo>
                  <a:lnTo>
                    <a:pt x="179521" y="250545"/>
                  </a:lnTo>
                  <a:cubicBezTo>
                    <a:pt x="179511" y="257430"/>
                    <a:pt x="185087" y="263019"/>
                    <a:pt x="191970" y="263028"/>
                  </a:cubicBezTo>
                  <a:lnTo>
                    <a:pt x="191987" y="263028"/>
                  </a:lnTo>
                  <a:cubicBezTo>
                    <a:pt x="198866" y="263028"/>
                    <a:pt x="204444" y="257457"/>
                    <a:pt x="204454" y="250579"/>
                  </a:cubicBezTo>
                  <a:lnTo>
                    <a:pt x="204661" y="93481"/>
                  </a:lnTo>
                  <a:lnTo>
                    <a:pt x="222950" y="93481"/>
                  </a:lnTo>
                  <a:cubicBezTo>
                    <a:pt x="230844" y="93481"/>
                    <a:pt x="237895" y="88769"/>
                    <a:pt x="240914" y="81474"/>
                  </a:cubicBezTo>
                  <a:cubicBezTo>
                    <a:pt x="243936" y="74182"/>
                    <a:pt x="242283" y="65864"/>
                    <a:pt x="236700" y="60281"/>
                  </a:cubicBezTo>
                  <a:lnTo>
                    <a:pt x="188294" y="11877"/>
                  </a:lnTo>
                  <a:cubicBezTo>
                    <a:pt x="172457" y="-3959"/>
                    <a:pt x="146691" y="-3959"/>
                    <a:pt x="130854" y="11877"/>
                  </a:cubicBezTo>
                  <a:lnTo>
                    <a:pt x="82448" y="60281"/>
                  </a:lnTo>
                  <a:cubicBezTo>
                    <a:pt x="76868" y="65864"/>
                    <a:pt x="75212" y="74182"/>
                    <a:pt x="78234" y="81477"/>
                  </a:cubicBezTo>
                  <a:cubicBezTo>
                    <a:pt x="81255" y="88769"/>
                    <a:pt x="88307" y="93481"/>
                    <a:pt x="96201" y="93481"/>
                  </a:cubicBezTo>
                  <a:lnTo>
                    <a:pt x="114952" y="93481"/>
                  </a:lnTo>
                  <a:lnTo>
                    <a:pt x="114706" y="294195"/>
                  </a:lnTo>
                  <a:lnTo>
                    <a:pt x="24933" y="294195"/>
                  </a:lnTo>
                  <a:lnTo>
                    <a:pt x="24933" y="219395"/>
                  </a:lnTo>
                  <a:lnTo>
                    <a:pt x="64827" y="219395"/>
                  </a:lnTo>
                  <a:lnTo>
                    <a:pt x="64827" y="250562"/>
                  </a:lnTo>
                  <a:cubicBezTo>
                    <a:pt x="64827" y="257447"/>
                    <a:pt x="70408" y="263028"/>
                    <a:pt x="77294" y="263028"/>
                  </a:cubicBezTo>
                  <a:cubicBezTo>
                    <a:pt x="84180" y="263028"/>
                    <a:pt x="89760" y="257447"/>
                    <a:pt x="89760" y="250562"/>
                  </a:cubicBezTo>
                  <a:lnTo>
                    <a:pt x="89760" y="169528"/>
                  </a:lnTo>
                  <a:cubicBezTo>
                    <a:pt x="89760" y="152342"/>
                    <a:pt x="75779" y="138361"/>
                    <a:pt x="58594" y="138361"/>
                  </a:cubicBezTo>
                  <a:lnTo>
                    <a:pt x="31167" y="138361"/>
                  </a:lnTo>
                  <a:cubicBezTo>
                    <a:pt x="13981" y="138361"/>
                    <a:pt x="0" y="152342"/>
                    <a:pt x="0" y="169528"/>
                  </a:cubicBezTo>
                  <a:lnTo>
                    <a:pt x="0" y="306662"/>
                  </a:lnTo>
                  <a:cubicBezTo>
                    <a:pt x="0" y="313548"/>
                    <a:pt x="5581" y="319129"/>
                    <a:pt x="12467" y="319129"/>
                  </a:cubicBezTo>
                  <a:lnTo>
                    <a:pt x="306681" y="319129"/>
                  </a:lnTo>
                  <a:cubicBezTo>
                    <a:pt x="313567" y="319129"/>
                    <a:pt x="319148" y="313548"/>
                    <a:pt x="319148" y="306662"/>
                  </a:cubicBezTo>
                  <a:cubicBezTo>
                    <a:pt x="319148" y="299776"/>
                    <a:pt x="313567" y="294195"/>
                    <a:pt x="306681" y="294195"/>
                  </a:cubicBezTo>
                  <a:lnTo>
                    <a:pt x="254321" y="294195"/>
                  </a:lnTo>
                  <a:lnTo>
                    <a:pt x="254321" y="219395"/>
                  </a:lnTo>
                  <a:lnTo>
                    <a:pt x="294215" y="219395"/>
                  </a:lnTo>
                  <a:lnTo>
                    <a:pt x="294215" y="250562"/>
                  </a:lnTo>
                  <a:cubicBezTo>
                    <a:pt x="294215" y="257447"/>
                    <a:pt x="299795" y="263028"/>
                    <a:pt x="306681" y="263028"/>
                  </a:cubicBezTo>
                  <a:close/>
                  <a:moveTo>
                    <a:pt x="109444" y="68547"/>
                  </a:moveTo>
                  <a:lnTo>
                    <a:pt x="148485" y="29509"/>
                  </a:lnTo>
                  <a:cubicBezTo>
                    <a:pt x="151446" y="26545"/>
                    <a:pt x="155384" y="24914"/>
                    <a:pt x="159574" y="24914"/>
                  </a:cubicBezTo>
                  <a:cubicBezTo>
                    <a:pt x="163764" y="24914"/>
                    <a:pt x="167702" y="26545"/>
                    <a:pt x="170663" y="29509"/>
                  </a:cubicBezTo>
                  <a:lnTo>
                    <a:pt x="209704" y="68547"/>
                  </a:lnTo>
                  <a:lnTo>
                    <a:pt x="192211" y="68547"/>
                  </a:lnTo>
                  <a:cubicBezTo>
                    <a:pt x="185330" y="68547"/>
                    <a:pt x="179752" y="74119"/>
                    <a:pt x="179745" y="81000"/>
                  </a:cubicBezTo>
                  <a:lnTo>
                    <a:pt x="179594" y="194461"/>
                  </a:lnTo>
                  <a:lnTo>
                    <a:pt x="139761" y="194461"/>
                  </a:lnTo>
                  <a:lnTo>
                    <a:pt x="139900" y="81029"/>
                  </a:lnTo>
                  <a:cubicBezTo>
                    <a:pt x="139905" y="77720"/>
                    <a:pt x="138592" y="74545"/>
                    <a:pt x="136255" y="72205"/>
                  </a:cubicBezTo>
                  <a:cubicBezTo>
                    <a:pt x="133917" y="69862"/>
                    <a:pt x="130742" y="68547"/>
                    <a:pt x="127433" y="68547"/>
                  </a:cubicBezTo>
                  <a:close/>
                  <a:moveTo>
                    <a:pt x="31167" y="163295"/>
                  </a:moveTo>
                  <a:lnTo>
                    <a:pt x="58594" y="163295"/>
                  </a:lnTo>
                  <a:cubicBezTo>
                    <a:pt x="62032" y="163295"/>
                    <a:pt x="64827" y="166092"/>
                    <a:pt x="64827" y="169528"/>
                  </a:cubicBezTo>
                  <a:lnTo>
                    <a:pt x="64827" y="194461"/>
                  </a:lnTo>
                  <a:lnTo>
                    <a:pt x="24933" y="194461"/>
                  </a:lnTo>
                  <a:lnTo>
                    <a:pt x="24933" y="169528"/>
                  </a:lnTo>
                  <a:cubicBezTo>
                    <a:pt x="24933" y="166092"/>
                    <a:pt x="27729" y="163295"/>
                    <a:pt x="31167" y="163295"/>
                  </a:cubicBezTo>
                  <a:close/>
                  <a:moveTo>
                    <a:pt x="254321" y="194461"/>
                  </a:moveTo>
                  <a:lnTo>
                    <a:pt x="254321" y="150828"/>
                  </a:lnTo>
                  <a:cubicBezTo>
                    <a:pt x="254321" y="147392"/>
                    <a:pt x="257116" y="144594"/>
                    <a:pt x="260554" y="144594"/>
                  </a:cubicBezTo>
                  <a:lnTo>
                    <a:pt x="287981" y="144594"/>
                  </a:lnTo>
                  <a:cubicBezTo>
                    <a:pt x="291419" y="144594"/>
                    <a:pt x="294215" y="147392"/>
                    <a:pt x="294215" y="150828"/>
                  </a:cubicBezTo>
                  <a:lnTo>
                    <a:pt x="294215" y="194461"/>
                  </a:lnTo>
                  <a:close/>
                </a:path>
              </a:pathLst>
            </a:custGeom>
            <a:solidFill>
              <a:schemeClr val="bg1"/>
            </a:solidFill>
            <a:ln w="614"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71181545-6753-4CD6-9CE4-F502FB786829}"/>
              </a:ext>
            </a:extLst>
          </p:cNvPr>
          <p:cNvGrpSpPr/>
          <p:nvPr/>
        </p:nvGrpSpPr>
        <p:grpSpPr>
          <a:xfrm>
            <a:off x="6458548" y="1521186"/>
            <a:ext cx="1636452" cy="1898284"/>
            <a:chOff x="6458548" y="1521186"/>
            <a:chExt cx="1636452" cy="1898284"/>
          </a:xfrm>
        </p:grpSpPr>
        <p:sp>
          <p:nvSpPr>
            <p:cNvPr id="33" name="Shape">
              <a:extLst>
                <a:ext uri="{FF2B5EF4-FFF2-40B4-BE49-F238E27FC236}">
                  <a16:creationId xmlns:a16="http://schemas.microsoft.com/office/drawing/2014/main" id="{5300797E-50D4-4EE9-BFD3-4DC573E4A0C4}"/>
                </a:ext>
              </a:extLst>
            </p:cNvPr>
            <p:cNvSpPr>
              <a:spLocks noChangeAspect="1"/>
            </p:cNvSpPr>
            <p:nvPr/>
          </p:nvSpPr>
          <p:spPr>
            <a:xfrm rot="5400000">
              <a:off x="6327632" y="1652102"/>
              <a:ext cx="1898284" cy="1636452"/>
            </a:xfrm>
            <a:prstGeom prst="hexagon">
              <a:avLst/>
            </a:prstGeom>
            <a:gradFill>
              <a:gsLst>
                <a:gs pos="0">
                  <a:schemeClr val="accent1"/>
                </a:gs>
                <a:gs pos="100000">
                  <a:schemeClr val="accent1">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46" name="Shape">
              <a:extLst>
                <a:ext uri="{FF2B5EF4-FFF2-40B4-BE49-F238E27FC236}">
                  <a16:creationId xmlns:a16="http://schemas.microsoft.com/office/drawing/2014/main" id="{846F9719-FDD4-49BC-BB18-0474C69707D2}"/>
                </a:ext>
              </a:extLst>
            </p:cNvPr>
            <p:cNvSpPr>
              <a:spLocks noChangeAspect="1"/>
            </p:cNvSpPr>
            <p:nvPr/>
          </p:nvSpPr>
          <p:spPr>
            <a:xfrm>
              <a:off x="7017093" y="2230935"/>
              <a:ext cx="519362" cy="478786"/>
            </a:xfrm>
            <a:custGeom>
              <a:avLst/>
              <a:gdLst>
                <a:gd name="connsiteX0" fmla="*/ 206276 w 319148"/>
                <a:gd name="connsiteY0" fmla="*/ 229884 h 294214"/>
                <a:gd name="connsiteX1" fmla="*/ 222497 w 319148"/>
                <a:gd name="connsiteY1" fmla="*/ 213804 h 294214"/>
                <a:gd name="connsiteX2" fmla="*/ 153341 w 319148"/>
                <a:gd name="connsiteY2" fmla="*/ 213804 h 294214"/>
                <a:gd name="connsiteX3" fmla="*/ 140874 w 319148"/>
                <a:gd name="connsiteY3" fmla="*/ 201338 h 294214"/>
                <a:gd name="connsiteX4" fmla="*/ 153341 w 319148"/>
                <a:gd name="connsiteY4" fmla="*/ 188871 h 294214"/>
                <a:gd name="connsiteX5" fmla="*/ 222497 w 319148"/>
                <a:gd name="connsiteY5" fmla="*/ 188871 h 294214"/>
                <a:gd name="connsiteX6" fmla="*/ 206276 w 319148"/>
                <a:gd name="connsiteY6" fmla="*/ 172791 h 294214"/>
                <a:gd name="connsiteX7" fmla="*/ 206198 w 319148"/>
                <a:gd name="connsiteY7" fmla="*/ 155162 h 294214"/>
                <a:gd name="connsiteX8" fmla="*/ 223826 w 319148"/>
                <a:gd name="connsiteY8" fmla="*/ 155084 h 294214"/>
                <a:gd name="connsiteX9" fmla="*/ 248222 w 319148"/>
                <a:gd name="connsiteY9" fmla="*/ 179260 h 294214"/>
                <a:gd name="connsiteX10" fmla="*/ 257438 w 319148"/>
                <a:gd name="connsiteY10" fmla="*/ 201338 h 294214"/>
                <a:gd name="connsiteX11" fmla="*/ 248222 w 319148"/>
                <a:gd name="connsiteY11" fmla="*/ 223415 h 294214"/>
                <a:gd name="connsiteX12" fmla="*/ 223826 w 319148"/>
                <a:gd name="connsiteY12" fmla="*/ 247591 h 294214"/>
                <a:gd name="connsiteX13" fmla="*/ 215051 w 319148"/>
                <a:gd name="connsiteY13" fmla="*/ 251204 h 294214"/>
                <a:gd name="connsiteX14" fmla="*/ 206198 w 319148"/>
                <a:gd name="connsiteY14" fmla="*/ 247513 h 294214"/>
                <a:gd name="connsiteX15" fmla="*/ 206276 w 319148"/>
                <a:gd name="connsiteY15" fmla="*/ 229884 h 294214"/>
                <a:gd name="connsiteX16" fmla="*/ 181391 w 319148"/>
                <a:gd name="connsiteY16" fmla="*/ 145861 h 294214"/>
                <a:gd name="connsiteX17" fmla="*/ 168924 w 319148"/>
                <a:gd name="connsiteY17" fmla="*/ 133394 h 294214"/>
                <a:gd name="connsiteX18" fmla="*/ 98514 w 319148"/>
                <a:gd name="connsiteY18" fmla="*/ 133394 h 294214"/>
                <a:gd name="connsiteX19" fmla="*/ 115366 w 319148"/>
                <a:gd name="connsiteY19" fmla="*/ 116690 h 294214"/>
                <a:gd name="connsiteX20" fmla="*/ 115444 w 319148"/>
                <a:gd name="connsiteY20" fmla="*/ 99062 h 294214"/>
                <a:gd name="connsiteX21" fmla="*/ 97815 w 319148"/>
                <a:gd name="connsiteY21" fmla="*/ 98984 h 294214"/>
                <a:gd name="connsiteX22" fmla="*/ 73420 w 319148"/>
                <a:gd name="connsiteY22" fmla="*/ 123160 h 294214"/>
                <a:gd name="connsiteX23" fmla="*/ 64204 w 319148"/>
                <a:gd name="connsiteY23" fmla="*/ 145237 h 294214"/>
                <a:gd name="connsiteX24" fmla="*/ 73420 w 319148"/>
                <a:gd name="connsiteY24" fmla="*/ 167315 h 294214"/>
                <a:gd name="connsiteX25" fmla="*/ 97815 w 319148"/>
                <a:gd name="connsiteY25" fmla="*/ 191491 h 294214"/>
                <a:gd name="connsiteX26" fmla="*/ 106590 w 319148"/>
                <a:gd name="connsiteY26" fmla="*/ 195104 h 294214"/>
                <a:gd name="connsiteX27" fmla="*/ 115444 w 319148"/>
                <a:gd name="connsiteY27" fmla="*/ 191413 h 294214"/>
                <a:gd name="connsiteX28" fmla="*/ 115366 w 319148"/>
                <a:gd name="connsiteY28" fmla="*/ 173784 h 294214"/>
                <a:gd name="connsiteX29" fmla="*/ 99773 w 319148"/>
                <a:gd name="connsiteY29" fmla="*/ 158327 h 294214"/>
                <a:gd name="connsiteX30" fmla="*/ 168924 w 319148"/>
                <a:gd name="connsiteY30" fmla="*/ 158327 h 294214"/>
                <a:gd name="connsiteX31" fmla="*/ 181391 w 319148"/>
                <a:gd name="connsiteY31" fmla="*/ 145861 h 294214"/>
                <a:gd name="connsiteX32" fmla="*/ 319148 w 319148"/>
                <a:gd name="connsiteY32" fmla="*/ 37400 h 294214"/>
                <a:gd name="connsiteX33" fmla="*/ 319148 w 319148"/>
                <a:gd name="connsiteY33" fmla="*/ 182014 h 294214"/>
                <a:gd name="connsiteX34" fmla="*/ 306681 w 319148"/>
                <a:gd name="connsiteY34" fmla="*/ 194481 h 294214"/>
                <a:gd name="connsiteX35" fmla="*/ 294215 w 319148"/>
                <a:gd name="connsiteY35" fmla="*/ 182014 h 294214"/>
                <a:gd name="connsiteX36" fmla="*/ 294215 w 319148"/>
                <a:gd name="connsiteY36" fmla="*/ 75424 h 294214"/>
                <a:gd name="connsiteX37" fmla="*/ 24933 w 319148"/>
                <a:gd name="connsiteY37" fmla="*/ 75424 h 294214"/>
                <a:gd name="connsiteX38" fmla="*/ 24933 w 319148"/>
                <a:gd name="connsiteY38" fmla="*/ 244348 h 294214"/>
                <a:gd name="connsiteX39" fmla="*/ 49867 w 319148"/>
                <a:gd name="connsiteY39" fmla="*/ 269281 h 294214"/>
                <a:gd name="connsiteX40" fmla="*/ 269281 w 319148"/>
                <a:gd name="connsiteY40" fmla="*/ 269281 h 294214"/>
                <a:gd name="connsiteX41" fmla="*/ 294215 w 319148"/>
                <a:gd name="connsiteY41" fmla="*/ 244348 h 294214"/>
                <a:gd name="connsiteX42" fmla="*/ 306681 w 319148"/>
                <a:gd name="connsiteY42" fmla="*/ 231881 h 294214"/>
                <a:gd name="connsiteX43" fmla="*/ 319148 w 319148"/>
                <a:gd name="connsiteY43" fmla="*/ 244348 h 294214"/>
                <a:gd name="connsiteX44" fmla="*/ 269281 w 319148"/>
                <a:gd name="connsiteY44" fmla="*/ 294215 h 294214"/>
                <a:gd name="connsiteX45" fmla="*/ 49867 w 319148"/>
                <a:gd name="connsiteY45" fmla="*/ 294215 h 294214"/>
                <a:gd name="connsiteX46" fmla="*/ 0 w 319148"/>
                <a:gd name="connsiteY46" fmla="*/ 244348 h 294214"/>
                <a:gd name="connsiteX47" fmla="*/ 0 w 319148"/>
                <a:gd name="connsiteY47" fmla="*/ 37400 h 294214"/>
                <a:gd name="connsiteX48" fmla="*/ 37400 w 319148"/>
                <a:gd name="connsiteY48" fmla="*/ 0 h 294214"/>
                <a:gd name="connsiteX49" fmla="*/ 281748 w 319148"/>
                <a:gd name="connsiteY49" fmla="*/ 0 h 294214"/>
                <a:gd name="connsiteX50" fmla="*/ 319148 w 319148"/>
                <a:gd name="connsiteY50" fmla="*/ 37400 h 294214"/>
                <a:gd name="connsiteX51" fmla="*/ 218791 w 319148"/>
                <a:gd name="connsiteY51" fmla="*/ 37400 h 294214"/>
                <a:gd name="connsiteX52" fmla="*/ 231258 w 319148"/>
                <a:gd name="connsiteY52" fmla="*/ 49867 h 294214"/>
                <a:gd name="connsiteX53" fmla="*/ 243724 w 319148"/>
                <a:gd name="connsiteY53" fmla="*/ 37400 h 294214"/>
                <a:gd name="connsiteX54" fmla="*/ 231258 w 319148"/>
                <a:gd name="connsiteY54" fmla="*/ 24933 h 294214"/>
                <a:gd name="connsiteX55" fmla="*/ 218791 w 319148"/>
                <a:gd name="connsiteY55" fmla="*/ 37400 h 294214"/>
                <a:gd name="connsiteX56" fmla="*/ 281125 w 319148"/>
                <a:gd name="connsiteY56" fmla="*/ 24933 h 294214"/>
                <a:gd name="connsiteX57" fmla="*/ 268658 w 319148"/>
                <a:gd name="connsiteY57" fmla="*/ 37400 h 294214"/>
                <a:gd name="connsiteX58" fmla="*/ 281125 w 319148"/>
                <a:gd name="connsiteY58" fmla="*/ 49867 h 294214"/>
                <a:gd name="connsiteX59" fmla="*/ 293591 w 319148"/>
                <a:gd name="connsiteY59" fmla="*/ 37400 h 294214"/>
                <a:gd name="connsiteX60" fmla="*/ 281125 w 319148"/>
                <a:gd name="connsiteY60" fmla="*/ 24933 h 294214"/>
                <a:gd name="connsiteX61" fmla="*/ 24933 w 319148"/>
                <a:gd name="connsiteY61" fmla="*/ 50490 h 294214"/>
                <a:gd name="connsiteX62" fmla="*/ 196227 w 319148"/>
                <a:gd name="connsiteY62" fmla="*/ 50490 h 294214"/>
                <a:gd name="connsiteX63" fmla="*/ 193857 w 319148"/>
                <a:gd name="connsiteY63" fmla="*/ 37400 h 294214"/>
                <a:gd name="connsiteX64" fmla="*/ 196003 w 319148"/>
                <a:gd name="connsiteY64" fmla="*/ 24933 h 294214"/>
                <a:gd name="connsiteX65" fmla="*/ 37400 w 319148"/>
                <a:gd name="connsiteY65" fmla="*/ 24933 h 294214"/>
                <a:gd name="connsiteX66" fmla="*/ 24933 w 319148"/>
                <a:gd name="connsiteY66" fmla="*/ 37400 h 29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19148" h="294214">
                  <a:moveTo>
                    <a:pt x="206276" y="229884"/>
                  </a:moveTo>
                  <a:lnTo>
                    <a:pt x="222497" y="213804"/>
                  </a:lnTo>
                  <a:lnTo>
                    <a:pt x="153341" y="213804"/>
                  </a:lnTo>
                  <a:cubicBezTo>
                    <a:pt x="146455" y="213804"/>
                    <a:pt x="140874" y="208223"/>
                    <a:pt x="140874" y="201338"/>
                  </a:cubicBezTo>
                  <a:cubicBezTo>
                    <a:pt x="140874" y="194452"/>
                    <a:pt x="146455" y="188871"/>
                    <a:pt x="153341" y="188871"/>
                  </a:cubicBezTo>
                  <a:lnTo>
                    <a:pt x="222497" y="188871"/>
                  </a:lnTo>
                  <a:lnTo>
                    <a:pt x="206276" y="172791"/>
                  </a:lnTo>
                  <a:cubicBezTo>
                    <a:pt x="201384" y="167945"/>
                    <a:pt x="201350" y="160051"/>
                    <a:pt x="206198" y="155162"/>
                  </a:cubicBezTo>
                  <a:cubicBezTo>
                    <a:pt x="211043" y="150270"/>
                    <a:pt x="218937" y="150236"/>
                    <a:pt x="223826" y="155084"/>
                  </a:cubicBezTo>
                  <a:lnTo>
                    <a:pt x="248222" y="179260"/>
                  </a:lnTo>
                  <a:cubicBezTo>
                    <a:pt x="254165" y="185150"/>
                    <a:pt x="257438" y="192991"/>
                    <a:pt x="257438" y="201338"/>
                  </a:cubicBezTo>
                  <a:cubicBezTo>
                    <a:pt x="257438" y="209684"/>
                    <a:pt x="254165" y="217525"/>
                    <a:pt x="248222" y="223415"/>
                  </a:cubicBezTo>
                  <a:lnTo>
                    <a:pt x="223826" y="247591"/>
                  </a:lnTo>
                  <a:cubicBezTo>
                    <a:pt x="221396" y="250002"/>
                    <a:pt x="218224" y="251204"/>
                    <a:pt x="215051" y="251204"/>
                  </a:cubicBezTo>
                  <a:cubicBezTo>
                    <a:pt x="211842" y="251204"/>
                    <a:pt x="208632" y="249972"/>
                    <a:pt x="206198" y="247513"/>
                  </a:cubicBezTo>
                  <a:cubicBezTo>
                    <a:pt x="201350" y="242624"/>
                    <a:pt x="201384" y="234730"/>
                    <a:pt x="206276" y="229884"/>
                  </a:cubicBezTo>
                  <a:close/>
                  <a:moveTo>
                    <a:pt x="181391" y="145861"/>
                  </a:moveTo>
                  <a:cubicBezTo>
                    <a:pt x="181391" y="138975"/>
                    <a:pt x="175810" y="133394"/>
                    <a:pt x="168924" y="133394"/>
                  </a:cubicBezTo>
                  <a:lnTo>
                    <a:pt x="98514" y="133394"/>
                  </a:lnTo>
                  <a:lnTo>
                    <a:pt x="115366" y="116690"/>
                  </a:lnTo>
                  <a:cubicBezTo>
                    <a:pt x="120258" y="111845"/>
                    <a:pt x="120292" y="103951"/>
                    <a:pt x="115444" y="99062"/>
                  </a:cubicBezTo>
                  <a:cubicBezTo>
                    <a:pt x="110598" y="94170"/>
                    <a:pt x="102704" y="94136"/>
                    <a:pt x="97815" y="98984"/>
                  </a:cubicBezTo>
                  <a:lnTo>
                    <a:pt x="73420" y="123160"/>
                  </a:lnTo>
                  <a:cubicBezTo>
                    <a:pt x="67476" y="129050"/>
                    <a:pt x="64204" y="136890"/>
                    <a:pt x="64204" y="145237"/>
                  </a:cubicBezTo>
                  <a:cubicBezTo>
                    <a:pt x="64204" y="153584"/>
                    <a:pt x="67476" y="161425"/>
                    <a:pt x="73420" y="167315"/>
                  </a:cubicBezTo>
                  <a:lnTo>
                    <a:pt x="97815" y="191491"/>
                  </a:lnTo>
                  <a:cubicBezTo>
                    <a:pt x="100245" y="193901"/>
                    <a:pt x="103418" y="195104"/>
                    <a:pt x="106590" y="195104"/>
                  </a:cubicBezTo>
                  <a:cubicBezTo>
                    <a:pt x="109800" y="195104"/>
                    <a:pt x="113009" y="193872"/>
                    <a:pt x="115444" y="191413"/>
                  </a:cubicBezTo>
                  <a:cubicBezTo>
                    <a:pt x="120292" y="186524"/>
                    <a:pt x="120258" y="178630"/>
                    <a:pt x="115366" y="173784"/>
                  </a:cubicBezTo>
                  <a:lnTo>
                    <a:pt x="99773" y="158327"/>
                  </a:lnTo>
                  <a:lnTo>
                    <a:pt x="168924" y="158327"/>
                  </a:lnTo>
                  <a:cubicBezTo>
                    <a:pt x="175810" y="158327"/>
                    <a:pt x="181391" y="152747"/>
                    <a:pt x="181391" y="145861"/>
                  </a:cubicBezTo>
                  <a:close/>
                  <a:moveTo>
                    <a:pt x="319148" y="37400"/>
                  </a:moveTo>
                  <a:lnTo>
                    <a:pt x="319148" y="182014"/>
                  </a:lnTo>
                  <a:cubicBezTo>
                    <a:pt x="319148" y="188900"/>
                    <a:pt x="313567" y="194481"/>
                    <a:pt x="306681" y="194481"/>
                  </a:cubicBezTo>
                  <a:cubicBezTo>
                    <a:pt x="299795" y="194481"/>
                    <a:pt x="294215" y="188900"/>
                    <a:pt x="294215" y="182014"/>
                  </a:cubicBezTo>
                  <a:lnTo>
                    <a:pt x="294215" y="75424"/>
                  </a:lnTo>
                  <a:lnTo>
                    <a:pt x="24933" y="75424"/>
                  </a:lnTo>
                  <a:lnTo>
                    <a:pt x="24933" y="244348"/>
                  </a:lnTo>
                  <a:cubicBezTo>
                    <a:pt x="24933" y="258095"/>
                    <a:pt x="36119" y="269281"/>
                    <a:pt x="49867" y="269281"/>
                  </a:cubicBezTo>
                  <a:lnTo>
                    <a:pt x="269281" y="269281"/>
                  </a:lnTo>
                  <a:cubicBezTo>
                    <a:pt x="283029" y="269281"/>
                    <a:pt x="294215" y="258095"/>
                    <a:pt x="294215" y="244348"/>
                  </a:cubicBezTo>
                  <a:cubicBezTo>
                    <a:pt x="294215" y="237462"/>
                    <a:pt x="299795" y="231881"/>
                    <a:pt x="306681" y="231881"/>
                  </a:cubicBezTo>
                  <a:cubicBezTo>
                    <a:pt x="313567" y="231881"/>
                    <a:pt x="319148" y="237462"/>
                    <a:pt x="319148" y="244348"/>
                  </a:cubicBezTo>
                  <a:cubicBezTo>
                    <a:pt x="319148" y="271845"/>
                    <a:pt x="296779" y="294215"/>
                    <a:pt x="269281" y="294215"/>
                  </a:cubicBezTo>
                  <a:lnTo>
                    <a:pt x="49867" y="294215"/>
                  </a:lnTo>
                  <a:cubicBezTo>
                    <a:pt x="22369" y="294215"/>
                    <a:pt x="0" y="271845"/>
                    <a:pt x="0" y="244348"/>
                  </a:cubicBezTo>
                  <a:lnTo>
                    <a:pt x="0" y="37400"/>
                  </a:lnTo>
                  <a:cubicBezTo>
                    <a:pt x="0" y="16777"/>
                    <a:pt x="16777" y="0"/>
                    <a:pt x="37400" y="0"/>
                  </a:cubicBezTo>
                  <a:lnTo>
                    <a:pt x="281748" y="0"/>
                  </a:lnTo>
                  <a:cubicBezTo>
                    <a:pt x="302372" y="0"/>
                    <a:pt x="319148" y="16777"/>
                    <a:pt x="319148" y="37400"/>
                  </a:cubicBezTo>
                  <a:close/>
                  <a:moveTo>
                    <a:pt x="218791" y="37400"/>
                  </a:moveTo>
                  <a:cubicBezTo>
                    <a:pt x="218791" y="44274"/>
                    <a:pt x="224384" y="49867"/>
                    <a:pt x="231258" y="49867"/>
                  </a:cubicBezTo>
                  <a:cubicBezTo>
                    <a:pt x="238131" y="49867"/>
                    <a:pt x="243724" y="44274"/>
                    <a:pt x="243724" y="37400"/>
                  </a:cubicBezTo>
                  <a:cubicBezTo>
                    <a:pt x="243724" y="30526"/>
                    <a:pt x="238131" y="24933"/>
                    <a:pt x="231258" y="24933"/>
                  </a:cubicBezTo>
                  <a:cubicBezTo>
                    <a:pt x="224384" y="24933"/>
                    <a:pt x="218791" y="30526"/>
                    <a:pt x="218791" y="37400"/>
                  </a:cubicBezTo>
                  <a:close/>
                  <a:moveTo>
                    <a:pt x="281125" y="24933"/>
                  </a:moveTo>
                  <a:cubicBezTo>
                    <a:pt x="274251" y="24933"/>
                    <a:pt x="268658" y="30526"/>
                    <a:pt x="268658" y="37400"/>
                  </a:cubicBezTo>
                  <a:cubicBezTo>
                    <a:pt x="268658" y="44274"/>
                    <a:pt x="274251" y="49867"/>
                    <a:pt x="281125" y="49867"/>
                  </a:cubicBezTo>
                  <a:cubicBezTo>
                    <a:pt x="287998" y="49867"/>
                    <a:pt x="293591" y="44274"/>
                    <a:pt x="293591" y="37400"/>
                  </a:cubicBezTo>
                  <a:cubicBezTo>
                    <a:pt x="293591" y="30526"/>
                    <a:pt x="287998" y="24933"/>
                    <a:pt x="281125" y="24933"/>
                  </a:cubicBezTo>
                  <a:close/>
                  <a:moveTo>
                    <a:pt x="24933" y="50490"/>
                  </a:moveTo>
                  <a:lnTo>
                    <a:pt x="196227" y="50490"/>
                  </a:lnTo>
                  <a:cubicBezTo>
                    <a:pt x="194698" y="46414"/>
                    <a:pt x="193857" y="42005"/>
                    <a:pt x="193857" y="37400"/>
                  </a:cubicBezTo>
                  <a:cubicBezTo>
                    <a:pt x="193857" y="33030"/>
                    <a:pt x="194617" y="28837"/>
                    <a:pt x="196003" y="24933"/>
                  </a:cubicBezTo>
                  <a:lnTo>
                    <a:pt x="37400" y="24933"/>
                  </a:lnTo>
                  <a:cubicBezTo>
                    <a:pt x="30526" y="24933"/>
                    <a:pt x="24933" y="30526"/>
                    <a:pt x="24933" y="37400"/>
                  </a:cubicBezTo>
                  <a:close/>
                </a:path>
              </a:pathLst>
            </a:custGeom>
            <a:solidFill>
              <a:schemeClr val="bg1"/>
            </a:solidFill>
            <a:ln w="614"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18F1F0A3-8979-4067-B209-D7F3695E2EAB}"/>
              </a:ext>
            </a:extLst>
          </p:cNvPr>
          <p:cNvGrpSpPr/>
          <p:nvPr/>
        </p:nvGrpSpPr>
        <p:grpSpPr>
          <a:xfrm>
            <a:off x="4098587" y="1521186"/>
            <a:ext cx="1636452" cy="1898284"/>
            <a:chOff x="4098587" y="1521186"/>
            <a:chExt cx="1636452" cy="1898284"/>
          </a:xfrm>
        </p:grpSpPr>
        <p:sp>
          <p:nvSpPr>
            <p:cNvPr id="32" name="Shape">
              <a:extLst>
                <a:ext uri="{FF2B5EF4-FFF2-40B4-BE49-F238E27FC236}">
                  <a16:creationId xmlns:a16="http://schemas.microsoft.com/office/drawing/2014/main" id="{DBB42682-725B-4106-BD3C-60B998812F98}"/>
                </a:ext>
              </a:extLst>
            </p:cNvPr>
            <p:cNvSpPr>
              <a:spLocks noChangeAspect="1"/>
            </p:cNvSpPr>
            <p:nvPr/>
          </p:nvSpPr>
          <p:spPr>
            <a:xfrm rot="5400000">
              <a:off x="3967671" y="1652102"/>
              <a:ext cx="1898284" cy="1636452"/>
            </a:xfrm>
            <a:prstGeom prst="hexagon">
              <a:avLst/>
            </a:prstGeom>
            <a:solidFill>
              <a:srgbClr val="E0C8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45" name="Shape">
              <a:extLst>
                <a:ext uri="{FF2B5EF4-FFF2-40B4-BE49-F238E27FC236}">
                  <a16:creationId xmlns:a16="http://schemas.microsoft.com/office/drawing/2014/main" id="{58B1A2EC-AFE2-4F51-8F77-89CA3EAA2D4A}"/>
                </a:ext>
              </a:extLst>
            </p:cNvPr>
            <p:cNvSpPr>
              <a:spLocks noChangeAspect="1"/>
            </p:cNvSpPr>
            <p:nvPr/>
          </p:nvSpPr>
          <p:spPr>
            <a:xfrm>
              <a:off x="4657132" y="2210647"/>
              <a:ext cx="519362" cy="519362"/>
            </a:xfrm>
            <a:custGeom>
              <a:avLst/>
              <a:gdLst>
                <a:gd name="connsiteX0" fmla="*/ 306681 w 319148"/>
                <a:gd name="connsiteY0" fmla="*/ 205078 h 319148"/>
                <a:gd name="connsiteX1" fmla="*/ 319148 w 319148"/>
                <a:gd name="connsiteY1" fmla="*/ 192611 h 319148"/>
                <a:gd name="connsiteX2" fmla="*/ 319148 w 319148"/>
                <a:gd name="connsiteY2" fmla="*/ 37400 h 319148"/>
                <a:gd name="connsiteX3" fmla="*/ 283116 w 319148"/>
                <a:gd name="connsiteY3" fmla="*/ 7741 h 319148"/>
                <a:gd name="connsiteX4" fmla="*/ 215051 w 319148"/>
                <a:gd name="connsiteY4" fmla="*/ 0 h 319148"/>
                <a:gd name="connsiteX5" fmla="*/ 146986 w 319148"/>
                <a:gd name="connsiteY5" fmla="*/ 7741 h 319148"/>
                <a:gd name="connsiteX6" fmla="*/ 110954 w 319148"/>
                <a:gd name="connsiteY6" fmla="*/ 37400 h 319148"/>
                <a:gd name="connsiteX7" fmla="*/ 110954 w 319148"/>
                <a:gd name="connsiteY7" fmla="*/ 86159 h 319148"/>
                <a:gd name="connsiteX8" fmla="*/ 0 w 319148"/>
                <a:gd name="connsiteY8" fmla="*/ 202584 h 319148"/>
                <a:gd name="connsiteX9" fmla="*/ 116564 w 319148"/>
                <a:gd name="connsiteY9" fmla="*/ 319148 h 319148"/>
                <a:gd name="connsiteX10" fmla="*/ 153711 w 319148"/>
                <a:gd name="connsiteY10" fmla="*/ 313078 h 319148"/>
                <a:gd name="connsiteX11" fmla="*/ 215051 w 319148"/>
                <a:gd name="connsiteY11" fmla="*/ 319148 h 319148"/>
                <a:gd name="connsiteX12" fmla="*/ 283116 w 319148"/>
                <a:gd name="connsiteY12" fmla="*/ 311407 h 319148"/>
                <a:gd name="connsiteX13" fmla="*/ 319148 w 319148"/>
                <a:gd name="connsiteY13" fmla="*/ 281748 h 319148"/>
                <a:gd name="connsiteX14" fmla="*/ 319148 w 319148"/>
                <a:gd name="connsiteY14" fmla="*/ 250581 h 319148"/>
                <a:gd name="connsiteX15" fmla="*/ 306681 w 319148"/>
                <a:gd name="connsiteY15" fmla="*/ 238114 h 319148"/>
                <a:gd name="connsiteX16" fmla="*/ 294215 w 319148"/>
                <a:gd name="connsiteY16" fmla="*/ 250581 h 319148"/>
                <a:gd name="connsiteX17" fmla="*/ 294215 w 319148"/>
                <a:gd name="connsiteY17" fmla="*/ 279922 h 319148"/>
                <a:gd name="connsiteX18" fmla="*/ 270586 w 319148"/>
                <a:gd name="connsiteY18" fmla="*/ 288829 h 319148"/>
                <a:gd name="connsiteX19" fmla="*/ 215051 w 319148"/>
                <a:gd name="connsiteY19" fmla="*/ 294215 h 319148"/>
                <a:gd name="connsiteX20" fmla="*/ 189789 w 319148"/>
                <a:gd name="connsiteY20" fmla="*/ 293207 h 319148"/>
                <a:gd name="connsiteX21" fmla="*/ 211683 w 319148"/>
                <a:gd name="connsiteY21" fmla="*/ 269885 h 319148"/>
                <a:gd name="connsiteX22" fmla="*/ 215051 w 319148"/>
                <a:gd name="connsiteY22" fmla="*/ 269904 h 319148"/>
                <a:gd name="connsiteX23" fmla="*/ 258538 w 319148"/>
                <a:gd name="connsiteY23" fmla="*/ 267051 h 319148"/>
                <a:gd name="connsiteX24" fmla="*/ 269162 w 319148"/>
                <a:gd name="connsiteY24" fmla="*/ 252979 h 319148"/>
                <a:gd name="connsiteX25" fmla="*/ 255091 w 319148"/>
                <a:gd name="connsiteY25" fmla="*/ 242356 h 319148"/>
                <a:gd name="connsiteX26" fmla="*/ 225209 w 319148"/>
                <a:gd name="connsiteY26" fmla="*/ 244810 h 319148"/>
                <a:gd name="connsiteX27" fmla="*/ 231581 w 319148"/>
                <a:gd name="connsiteY27" fmla="*/ 221518 h 319148"/>
                <a:gd name="connsiteX28" fmla="*/ 258538 w 319148"/>
                <a:gd name="connsiteY28" fmla="*/ 219054 h 319148"/>
                <a:gd name="connsiteX29" fmla="*/ 269162 w 319148"/>
                <a:gd name="connsiteY29" fmla="*/ 204983 h 319148"/>
                <a:gd name="connsiteX30" fmla="*/ 255093 w 319148"/>
                <a:gd name="connsiteY30" fmla="*/ 194359 h 319148"/>
                <a:gd name="connsiteX31" fmla="*/ 232969 w 319148"/>
                <a:gd name="connsiteY31" fmla="*/ 196473 h 319148"/>
                <a:gd name="connsiteX32" fmla="*/ 229483 w 319148"/>
                <a:gd name="connsiteY32" fmla="*/ 173606 h 319148"/>
                <a:gd name="connsiteX33" fmla="*/ 258538 w 319148"/>
                <a:gd name="connsiteY33" fmla="*/ 171057 h 319148"/>
                <a:gd name="connsiteX34" fmla="*/ 269162 w 319148"/>
                <a:gd name="connsiteY34" fmla="*/ 156986 h 319148"/>
                <a:gd name="connsiteX35" fmla="*/ 255093 w 319148"/>
                <a:gd name="connsiteY35" fmla="*/ 146362 h 319148"/>
                <a:gd name="connsiteX36" fmla="*/ 220028 w 319148"/>
                <a:gd name="connsiteY36" fmla="*/ 148938 h 319148"/>
                <a:gd name="connsiteX37" fmla="*/ 202402 w 319148"/>
                <a:gd name="connsiteY37" fmla="*/ 123810 h 319148"/>
                <a:gd name="connsiteX38" fmla="*/ 215051 w 319148"/>
                <a:gd name="connsiteY38" fmla="*/ 124044 h 319148"/>
                <a:gd name="connsiteX39" fmla="*/ 258538 w 319148"/>
                <a:gd name="connsiteY39" fmla="*/ 121190 h 319148"/>
                <a:gd name="connsiteX40" fmla="*/ 269162 w 319148"/>
                <a:gd name="connsiteY40" fmla="*/ 107119 h 319148"/>
                <a:gd name="connsiteX41" fmla="*/ 255091 w 319148"/>
                <a:gd name="connsiteY41" fmla="*/ 96495 h 319148"/>
                <a:gd name="connsiteX42" fmla="*/ 215051 w 319148"/>
                <a:gd name="connsiteY42" fmla="*/ 99110 h 319148"/>
                <a:gd name="connsiteX43" fmla="*/ 159516 w 319148"/>
                <a:gd name="connsiteY43" fmla="*/ 93724 h 319148"/>
                <a:gd name="connsiteX44" fmla="*/ 155953 w 319148"/>
                <a:gd name="connsiteY44" fmla="*/ 92877 h 319148"/>
                <a:gd name="connsiteX45" fmla="*/ 145150 w 319148"/>
                <a:gd name="connsiteY45" fmla="*/ 89573 h 319148"/>
                <a:gd name="connsiteX46" fmla="*/ 135887 w 319148"/>
                <a:gd name="connsiteY46" fmla="*/ 84818 h 319148"/>
                <a:gd name="connsiteX47" fmla="*/ 135887 w 319148"/>
                <a:gd name="connsiteY47" fmla="*/ 63466 h 319148"/>
                <a:gd name="connsiteX48" fmla="*/ 146986 w 319148"/>
                <a:gd name="connsiteY48" fmla="*/ 67060 h 319148"/>
                <a:gd name="connsiteX49" fmla="*/ 215051 w 319148"/>
                <a:gd name="connsiteY49" fmla="*/ 74800 h 319148"/>
                <a:gd name="connsiteX50" fmla="*/ 258538 w 319148"/>
                <a:gd name="connsiteY50" fmla="*/ 71947 h 319148"/>
                <a:gd name="connsiteX51" fmla="*/ 269162 w 319148"/>
                <a:gd name="connsiteY51" fmla="*/ 57875 h 319148"/>
                <a:gd name="connsiteX52" fmla="*/ 255091 w 319148"/>
                <a:gd name="connsiteY52" fmla="*/ 47252 h 319148"/>
                <a:gd name="connsiteX53" fmla="*/ 215051 w 319148"/>
                <a:gd name="connsiteY53" fmla="*/ 49867 h 319148"/>
                <a:gd name="connsiteX54" fmla="*/ 159516 w 319148"/>
                <a:gd name="connsiteY54" fmla="*/ 44481 h 319148"/>
                <a:gd name="connsiteX55" fmla="*/ 138646 w 319148"/>
                <a:gd name="connsiteY55" fmla="*/ 37400 h 319148"/>
                <a:gd name="connsiteX56" fmla="*/ 159516 w 319148"/>
                <a:gd name="connsiteY56" fmla="*/ 30319 h 319148"/>
                <a:gd name="connsiteX57" fmla="*/ 215051 w 319148"/>
                <a:gd name="connsiteY57" fmla="*/ 24933 h 319148"/>
                <a:gd name="connsiteX58" fmla="*/ 270586 w 319148"/>
                <a:gd name="connsiteY58" fmla="*/ 30319 h 319148"/>
                <a:gd name="connsiteX59" fmla="*/ 294215 w 319148"/>
                <a:gd name="connsiteY59" fmla="*/ 39226 h 319148"/>
                <a:gd name="connsiteX60" fmla="*/ 294215 w 319148"/>
                <a:gd name="connsiteY60" fmla="*/ 192611 h 319148"/>
                <a:gd name="connsiteX61" fmla="*/ 306681 w 319148"/>
                <a:gd name="connsiteY61" fmla="*/ 205078 h 319148"/>
                <a:gd name="connsiteX62" fmla="*/ 208194 w 319148"/>
                <a:gd name="connsiteY62" fmla="*/ 202584 h 319148"/>
                <a:gd name="connsiteX63" fmla="*/ 116564 w 319148"/>
                <a:gd name="connsiteY63" fmla="*/ 294215 h 319148"/>
                <a:gd name="connsiteX64" fmla="*/ 24933 w 319148"/>
                <a:gd name="connsiteY64" fmla="*/ 202584 h 319148"/>
                <a:gd name="connsiteX65" fmla="*/ 116564 w 319148"/>
                <a:gd name="connsiteY65" fmla="*/ 110954 h 319148"/>
                <a:gd name="connsiteX66" fmla="*/ 137986 w 319148"/>
                <a:gd name="connsiteY66" fmla="*/ 113489 h 319148"/>
                <a:gd name="connsiteX67" fmla="*/ 146986 w 319148"/>
                <a:gd name="connsiteY67" fmla="*/ 116303 h 319148"/>
                <a:gd name="connsiteX68" fmla="*/ 148478 w 319148"/>
                <a:gd name="connsiteY68" fmla="*/ 116690 h 319148"/>
                <a:gd name="connsiteX69" fmla="*/ 208194 w 319148"/>
                <a:gd name="connsiteY69" fmla="*/ 202584 h 319148"/>
                <a:gd name="connsiteX70" fmla="*/ 140874 w 319148"/>
                <a:gd name="connsiteY70" fmla="*/ 142744 h 319148"/>
                <a:gd name="connsiteX71" fmla="*/ 153341 w 319148"/>
                <a:gd name="connsiteY71" fmla="*/ 155211 h 319148"/>
                <a:gd name="connsiteX72" fmla="*/ 140874 w 319148"/>
                <a:gd name="connsiteY72" fmla="*/ 167677 h 319148"/>
                <a:gd name="connsiteX73" fmla="*/ 104716 w 319148"/>
                <a:gd name="connsiteY73" fmla="*/ 167677 h 319148"/>
                <a:gd name="connsiteX74" fmla="*/ 104716 w 319148"/>
                <a:gd name="connsiteY74" fmla="*/ 182014 h 319148"/>
                <a:gd name="connsiteX75" fmla="*/ 115312 w 319148"/>
                <a:gd name="connsiteY75" fmla="*/ 182014 h 319148"/>
                <a:gd name="connsiteX76" fmla="*/ 115597 w 319148"/>
                <a:gd name="connsiteY76" fmla="*/ 182017 h 319148"/>
                <a:gd name="connsiteX77" fmla="*/ 134945 w 319148"/>
                <a:gd name="connsiteY77" fmla="*/ 187361 h 319148"/>
                <a:gd name="connsiteX78" fmla="*/ 155206 w 319148"/>
                <a:gd name="connsiteY78" fmla="*/ 223442 h 319148"/>
                <a:gd name="connsiteX79" fmla="*/ 116255 w 319148"/>
                <a:gd name="connsiteY79" fmla="*/ 263508 h 319148"/>
                <a:gd name="connsiteX80" fmla="*/ 114329 w 319148"/>
                <a:gd name="connsiteY80" fmla="*/ 263671 h 319148"/>
                <a:gd name="connsiteX81" fmla="*/ 79770 w 319148"/>
                <a:gd name="connsiteY81" fmla="*/ 244031 h 319148"/>
                <a:gd name="connsiteX82" fmla="*/ 83844 w 319148"/>
                <a:gd name="connsiteY82" fmla="*/ 226877 h 319148"/>
                <a:gd name="connsiteX83" fmla="*/ 100997 w 319148"/>
                <a:gd name="connsiteY83" fmla="*/ 230951 h 319148"/>
                <a:gd name="connsiteX84" fmla="*/ 113564 w 319148"/>
                <a:gd name="connsiteY84" fmla="*/ 238708 h 319148"/>
                <a:gd name="connsiteX85" fmla="*/ 115113 w 319148"/>
                <a:gd name="connsiteY85" fmla="*/ 238604 h 319148"/>
                <a:gd name="connsiteX86" fmla="*/ 130275 w 319148"/>
                <a:gd name="connsiteY86" fmla="*/ 223442 h 319148"/>
                <a:gd name="connsiteX87" fmla="*/ 123630 w 319148"/>
                <a:gd name="connsiteY87" fmla="*/ 209602 h 319148"/>
                <a:gd name="connsiteX88" fmla="*/ 115005 w 319148"/>
                <a:gd name="connsiteY88" fmla="*/ 206948 h 319148"/>
                <a:gd name="connsiteX89" fmla="*/ 92251 w 319148"/>
                <a:gd name="connsiteY89" fmla="*/ 206948 h 319148"/>
                <a:gd name="connsiteX90" fmla="*/ 79785 w 319148"/>
                <a:gd name="connsiteY90" fmla="*/ 194481 h 319148"/>
                <a:gd name="connsiteX91" fmla="*/ 79785 w 319148"/>
                <a:gd name="connsiteY91" fmla="*/ 155211 h 319148"/>
                <a:gd name="connsiteX92" fmla="*/ 92251 w 319148"/>
                <a:gd name="connsiteY92" fmla="*/ 142744 h 31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19148" h="319148">
                  <a:moveTo>
                    <a:pt x="306681" y="205078"/>
                  </a:moveTo>
                  <a:cubicBezTo>
                    <a:pt x="313567" y="205078"/>
                    <a:pt x="319148" y="199497"/>
                    <a:pt x="319148" y="192611"/>
                  </a:cubicBezTo>
                  <a:lnTo>
                    <a:pt x="319148" y="37400"/>
                  </a:lnTo>
                  <a:cubicBezTo>
                    <a:pt x="319148" y="24225"/>
                    <a:pt x="307025" y="14247"/>
                    <a:pt x="283116" y="7741"/>
                  </a:cubicBezTo>
                  <a:cubicBezTo>
                    <a:pt x="264774" y="2749"/>
                    <a:pt x="240600" y="0"/>
                    <a:pt x="215051" y="0"/>
                  </a:cubicBezTo>
                  <a:cubicBezTo>
                    <a:pt x="189501" y="0"/>
                    <a:pt x="165328" y="2749"/>
                    <a:pt x="146986" y="7741"/>
                  </a:cubicBezTo>
                  <a:cubicBezTo>
                    <a:pt x="123077" y="14247"/>
                    <a:pt x="110954" y="24225"/>
                    <a:pt x="110954" y="37400"/>
                  </a:cubicBezTo>
                  <a:lnTo>
                    <a:pt x="110954" y="86159"/>
                  </a:lnTo>
                  <a:cubicBezTo>
                    <a:pt x="49275" y="89096"/>
                    <a:pt x="0" y="140192"/>
                    <a:pt x="0" y="202584"/>
                  </a:cubicBezTo>
                  <a:cubicBezTo>
                    <a:pt x="0" y="266858"/>
                    <a:pt x="52290" y="319148"/>
                    <a:pt x="116564" y="319148"/>
                  </a:cubicBezTo>
                  <a:cubicBezTo>
                    <a:pt x="129544" y="319148"/>
                    <a:pt x="142038" y="317013"/>
                    <a:pt x="153711" y="313078"/>
                  </a:cubicBezTo>
                  <a:cubicBezTo>
                    <a:pt x="171240" y="317049"/>
                    <a:pt x="192450" y="319148"/>
                    <a:pt x="215051" y="319148"/>
                  </a:cubicBezTo>
                  <a:cubicBezTo>
                    <a:pt x="240600" y="319148"/>
                    <a:pt x="264774" y="316399"/>
                    <a:pt x="283116" y="311407"/>
                  </a:cubicBezTo>
                  <a:cubicBezTo>
                    <a:pt x="307025" y="304901"/>
                    <a:pt x="319148" y="294923"/>
                    <a:pt x="319148" y="281748"/>
                  </a:cubicBezTo>
                  <a:lnTo>
                    <a:pt x="319148" y="250581"/>
                  </a:lnTo>
                  <a:cubicBezTo>
                    <a:pt x="319148" y="243695"/>
                    <a:pt x="313567" y="238114"/>
                    <a:pt x="306681" y="238114"/>
                  </a:cubicBezTo>
                  <a:cubicBezTo>
                    <a:pt x="299795" y="238114"/>
                    <a:pt x="294215" y="243695"/>
                    <a:pt x="294215" y="250581"/>
                  </a:cubicBezTo>
                  <a:lnTo>
                    <a:pt x="294215" y="279922"/>
                  </a:lnTo>
                  <a:cubicBezTo>
                    <a:pt x="292077" y="281733"/>
                    <a:pt x="285352" y="285515"/>
                    <a:pt x="270586" y="288829"/>
                  </a:cubicBezTo>
                  <a:cubicBezTo>
                    <a:pt x="255108" y="292301"/>
                    <a:pt x="235385" y="294215"/>
                    <a:pt x="215051" y="294215"/>
                  </a:cubicBezTo>
                  <a:cubicBezTo>
                    <a:pt x="206422" y="294215"/>
                    <a:pt x="197914" y="293866"/>
                    <a:pt x="189789" y="293207"/>
                  </a:cubicBezTo>
                  <a:cubicBezTo>
                    <a:pt x="198104" y="286472"/>
                    <a:pt x="205482" y="278626"/>
                    <a:pt x="211683" y="269885"/>
                  </a:cubicBezTo>
                  <a:cubicBezTo>
                    <a:pt x="212808" y="269897"/>
                    <a:pt x="213931" y="269904"/>
                    <a:pt x="215051" y="269904"/>
                  </a:cubicBezTo>
                  <a:cubicBezTo>
                    <a:pt x="230337" y="269904"/>
                    <a:pt x="244969" y="268945"/>
                    <a:pt x="258538" y="267051"/>
                  </a:cubicBezTo>
                  <a:cubicBezTo>
                    <a:pt x="265356" y="266099"/>
                    <a:pt x="270114" y="259800"/>
                    <a:pt x="269162" y="252979"/>
                  </a:cubicBezTo>
                  <a:cubicBezTo>
                    <a:pt x="268210" y="246162"/>
                    <a:pt x="261908" y="241406"/>
                    <a:pt x="255091" y="242356"/>
                  </a:cubicBezTo>
                  <a:cubicBezTo>
                    <a:pt x="245823" y="243649"/>
                    <a:pt x="235648" y="244482"/>
                    <a:pt x="225209" y="244810"/>
                  </a:cubicBezTo>
                  <a:cubicBezTo>
                    <a:pt x="228107" y="237384"/>
                    <a:pt x="230259" y="229590"/>
                    <a:pt x="231581" y="221518"/>
                  </a:cubicBezTo>
                  <a:cubicBezTo>
                    <a:pt x="240951" y="221072"/>
                    <a:pt x="249985" y="220247"/>
                    <a:pt x="258538" y="219054"/>
                  </a:cubicBezTo>
                  <a:cubicBezTo>
                    <a:pt x="265359" y="218102"/>
                    <a:pt x="270114" y="211803"/>
                    <a:pt x="269162" y="204983"/>
                  </a:cubicBezTo>
                  <a:cubicBezTo>
                    <a:pt x="268210" y="198165"/>
                    <a:pt x="261908" y="193409"/>
                    <a:pt x="255093" y="194359"/>
                  </a:cubicBezTo>
                  <a:cubicBezTo>
                    <a:pt x="248066" y="195340"/>
                    <a:pt x="240656" y="196044"/>
                    <a:pt x="232969" y="196473"/>
                  </a:cubicBezTo>
                  <a:cubicBezTo>
                    <a:pt x="232560" y="188622"/>
                    <a:pt x="231375" y="180977"/>
                    <a:pt x="229483" y="173606"/>
                  </a:cubicBezTo>
                  <a:cubicBezTo>
                    <a:pt x="239570" y="173192"/>
                    <a:pt x="249305" y="172345"/>
                    <a:pt x="258538" y="171057"/>
                  </a:cubicBezTo>
                  <a:cubicBezTo>
                    <a:pt x="265356" y="170105"/>
                    <a:pt x="270114" y="163806"/>
                    <a:pt x="269162" y="156986"/>
                  </a:cubicBezTo>
                  <a:cubicBezTo>
                    <a:pt x="268210" y="150168"/>
                    <a:pt x="261908" y="145413"/>
                    <a:pt x="255093" y="146362"/>
                  </a:cubicBezTo>
                  <a:cubicBezTo>
                    <a:pt x="244297" y="147869"/>
                    <a:pt x="232266" y="148751"/>
                    <a:pt x="220028" y="148938"/>
                  </a:cubicBezTo>
                  <a:cubicBezTo>
                    <a:pt x="215263" y="139788"/>
                    <a:pt x="209322" y="131344"/>
                    <a:pt x="202402" y="123810"/>
                  </a:cubicBezTo>
                  <a:cubicBezTo>
                    <a:pt x="206568" y="123961"/>
                    <a:pt x="210787" y="124044"/>
                    <a:pt x="215051" y="124044"/>
                  </a:cubicBezTo>
                  <a:cubicBezTo>
                    <a:pt x="230337" y="124044"/>
                    <a:pt x="244969" y="123085"/>
                    <a:pt x="258538" y="121190"/>
                  </a:cubicBezTo>
                  <a:cubicBezTo>
                    <a:pt x="265356" y="120238"/>
                    <a:pt x="270114" y="113939"/>
                    <a:pt x="269162" y="107119"/>
                  </a:cubicBezTo>
                  <a:cubicBezTo>
                    <a:pt x="268210" y="100299"/>
                    <a:pt x="261908" y="95546"/>
                    <a:pt x="255091" y="96495"/>
                  </a:cubicBezTo>
                  <a:cubicBezTo>
                    <a:pt x="242836" y="98207"/>
                    <a:pt x="228988" y="99110"/>
                    <a:pt x="215051" y="99110"/>
                  </a:cubicBezTo>
                  <a:cubicBezTo>
                    <a:pt x="194717" y="99110"/>
                    <a:pt x="174994" y="97197"/>
                    <a:pt x="159516" y="93724"/>
                  </a:cubicBezTo>
                  <a:cubicBezTo>
                    <a:pt x="158271" y="93444"/>
                    <a:pt x="157088" y="93162"/>
                    <a:pt x="155953" y="92877"/>
                  </a:cubicBezTo>
                  <a:cubicBezTo>
                    <a:pt x="152428" y="91606"/>
                    <a:pt x="148824" y="90501"/>
                    <a:pt x="145150" y="89573"/>
                  </a:cubicBezTo>
                  <a:cubicBezTo>
                    <a:pt x="139997" y="87635"/>
                    <a:pt x="137144" y="85884"/>
                    <a:pt x="135887" y="84818"/>
                  </a:cubicBezTo>
                  <a:lnTo>
                    <a:pt x="135887" y="63466"/>
                  </a:lnTo>
                  <a:cubicBezTo>
                    <a:pt x="139252" y="64761"/>
                    <a:pt x="142946" y="65962"/>
                    <a:pt x="146986" y="67060"/>
                  </a:cubicBezTo>
                  <a:cubicBezTo>
                    <a:pt x="165328" y="72051"/>
                    <a:pt x="189501" y="74800"/>
                    <a:pt x="215051" y="74800"/>
                  </a:cubicBezTo>
                  <a:cubicBezTo>
                    <a:pt x="230337" y="74800"/>
                    <a:pt x="244969" y="73841"/>
                    <a:pt x="258538" y="71947"/>
                  </a:cubicBezTo>
                  <a:cubicBezTo>
                    <a:pt x="265356" y="70995"/>
                    <a:pt x="270114" y="64695"/>
                    <a:pt x="269162" y="57875"/>
                  </a:cubicBezTo>
                  <a:cubicBezTo>
                    <a:pt x="268210" y="51055"/>
                    <a:pt x="261908" y="46300"/>
                    <a:pt x="255091" y="47252"/>
                  </a:cubicBezTo>
                  <a:cubicBezTo>
                    <a:pt x="242836" y="48964"/>
                    <a:pt x="228988" y="49867"/>
                    <a:pt x="215051" y="49867"/>
                  </a:cubicBezTo>
                  <a:cubicBezTo>
                    <a:pt x="194717" y="49867"/>
                    <a:pt x="174994" y="47953"/>
                    <a:pt x="159516" y="44481"/>
                  </a:cubicBezTo>
                  <a:cubicBezTo>
                    <a:pt x="148692" y="42051"/>
                    <a:pt x="142189" y="39370"/>
                    <a:pt x="138646" y="37400"/>
                  </a:cubicBezTo>
                  <a:cubicBezTo>
                    <a:pt x="142189" y="35430"/>
                    <a:pt x="148692" y="32749"/>
                    <a:pt x="159516" y="30319"/>
                  </a:cubicBezTo>
                  <a:cubicBezTo>
                    <a:pt x="174994" y="26847"/>
                    <a:pt x="194717" y="24933"/>
                    <a:pt x="215051" y="24933"/>
                  </a:cubicBezTo>
                  <a:cubicBezTo>
                    <a:pt x="235385" y="24933"/>
                    <a:pt x="255108" y="26847"/>
                    <a:pt x="270586" y="30319"/>
                  </a:cubicBezTo>
                  <a:cubicBezTo>
                    <a:pt x="285356" y="33636"/>
                    <a:pt x="292079" y="37417"/>
                    <a:pt x="294215" y="39226"/>
                  </a:cubicBezTo>
                  <a:lnTo>
                    <a:pt x="294215" y="192611"/>
                  </a:lnTo>
                  <a:cubicBezTo>
                    <a:pt x="294215" y="199497"/>
                    <a:pt x="299795" y="205078"/>
                    <a:pt x="306681" y="205078"/>
                  </a:cubicBezTo>
                  <a:close/>
                  <a:moveTo>
                    <a:pt x="208194" y="202584"/>
                  </a:moveTo>
                  <a:cubicBezTo>
                    <a:pt x="208194" y="253108"/>
                    <a:pt x="167088" y="294215"/>
                    <a:pt x="116564" y="294215"/>
                  </a:cubicBezTo>
                  <a:cubicBezTo>
                    <a:pt x="66040" y="294215"/>
                    <a:pt x="24933" y="253108"/>
                    <a:pt x="24933" y="202584"/>
                  </a:cubicBezTo>
                  <a:cubicBezTo>
                    <a:pt x="24933" y="152060"/>
                    <a:pt x="66040" y="110954"/>
                    <a:pt x="116564" y="110954"/>
                  </a:cubicBezTo>
                  <a:cubicBezTo>
                    <a:pt x="123939" y="110954"/>
                    <a:pt x="131112" y="111835"/>
                    <a:pt x="137986" y="113489"/>
                  </a:cubicBezTo>
                  <a:cubicBezTo>
                    <a:pt x="140774" y="114489"/>
                    <a:pt x="143769" y="115429"/>
                    <a:pt x="146986" y="116303"/>
                  </a:cubicBezTo>
                  <a:cubicBezTo>
                    <a:pt x="147473" y="116437"/>
                    <a:pt x="147981" y="116561"/>
                    <a:pt x="148478" y="116690"/>
                  </a:cubicBezTo>
                  <a:cubicBezTo>
                    <a:pt x="183314" y="129676"/>
                    <a:pt x="208194" y="163277"/>
                    <a:pt x="208194" y="202584"/>
                  </a:cubicBezTo>
                  <a:close/>
                  <a:moveTo>
                    <a:pt x="140874" y="142744"/>
                  </a:moveTo>
                  <a:cubicBezTo>
                    <a:pt x="147760" y="142744"/>
                    <a:pt x="153341" y="148325"/>
                    <a:pt x="153341" y="155211"/>
                  </a:cubicBezTo>
                  <a:cubicBezTo>
                    <a:pt x="153341" y="162097"/>
                    <a:pt x="147760" y="167677"/>
                    <a:pt x="140874" y="167677"/>
                  </a:cubicBezTo>
                  <a:lnTo>
                    <a:pt x="104716" y="167677"/>
                  </a:lnTo>
                  <a:lnTo>
                    <a:pt x="104716" y="182014"/>
                  </a:lnTo>
                  <a:lnTo>
                    <a:pt x="115312" y="182014"/>
                  </a:lnTo>
                  <a:cubicBezTo>
                    <a:pt x="115407" y="182014"/>
                    <a:pt x="115502" y="182017"/>
                    <a:pt x="115597" y="182017"/>
                  </a:cubicBezTo>
                  <a:cubicBezTo>
                    <a:pt x="116605" y="182041"/>
                    <a:pt x="125717" y="182384"/>
                    <a:pt x="134945" y="187361"/>
                  </a:cubicBezTo>
                  <a:cubicBezTo>
                    <a:pt x="148011" y="194408"/>
                    <a:pt x="155206" y="207223"/>
                    <a:pt x="155206" y="223442"/>
                  </a:cubicBezTo>
                  <a:cubicBezTo>
                    <a:pt x="155206" y="245166"/>
                    <a:pt x="137835" y="262897"/>
                    <a:pt x="116255" y="263508"/>
                  </a:cubicBezTo>
                  <a:cubicBezTo>
                    <a:pt x="115626" y="263605"/>
                    <a:pt x="114986" y="263671"/>
                    <a:pt x="114329" y="263671"/>
                  </a:cubicBezTo>
                  <a:cubicBezTo>
                    <a:pt x="100476" y="263671"/>
                    <a:pt x="87235" y="256145"/>
                    <a:pt x="79770" y="244031"/>
                  </a:cubicBezTo>
                  <a:cubicBezTo>
                    <a:pt x="76159" y="238170"/>
                    <a:pt x="77983" y="230488"/>
                    <a:pt x="83844" y="226877"/>
                  </a:cubicBezTo>
                  <a:cubicBezTo>
                    <a:pt x="89704" y="223266"/>
                    <a:pt x="97387" y="225090"/>
                    <a:pt x="100997" y="230951"/>
                  </a:cubicBezTo>
                  <a:cubicBezTo>
                    <a:pt x="103725" y="235378"/>
                    <a:pt x="108697" y="238416"/>
                    <a:pt x="113564" y="238708"/>
                  </a:cubicBezTo>
                  <a:cubicBezTo>
                    <a:pt x="114073" y="238645"/>
                    <a:pt x="114587" y="238604"/>
                    <a:pt x="115113" y="238604"/>
                  </a:cubicBezTo>
                  <a:cubicBezTo>
                    <a:pt x="123472" y="238604"/>
                    <a:pt x="130275" y="231801"/>
                    <a:pt x="130275" y="223442"/>
                  </a:cubicBezTo>
                  <a:cubicBezTo>
                    <a:pt x="130275" y="214535"/>
                    <a:pt x="126481" y="211277"/>
                    <a:pt x="123630" y="209602"/>
                  </a:cubicBezTo>
                  <a:cubicBezTo>
                    <a:pt x="119883" y="207398"/>
                    <a:pt x="115746" y="207004"/>
                    <a:pt x="115005" y="206948"/>
                  </a:cubicBezTo>
                  <a:lnTo>
                    <a:pt x="92251" y="206948"/>
                  </a:lnTo>
                  <a:cubicBezTo>
                    <a:pt x="85365" y="206948"/>
                    <a:pt x="79785" y="201367"/>
                    <a:pt x="79785" y="194481"/>
                  </a:cubicBezTo>
                  <a:lnTo>
                    <a:pt x="79785" y="155211"/>
                  </a:lnTo>
                  <a:cubicBezTo>
                    <a:pt x="79785" y="148325"/>
                    <a:pt x="85365" y="142744"/>
                    <a:pt x="92251" y="142744"/>
                  </a:cubicBezTo>
                  <a:close/>
                </a:path>
              </a:pathLst>
            </a:custGeom>
            <a:solidFill>
              <a:schemeClr val="bg1"/>
            </a:solidFill>
            <a:ln w="614" cap="flat">
              <a:noFill/>
              <a:prstDash val="solid"/>
              <a:miter/>
            </a:ln>
          </p:spPr>
          <p:txBody>
            <a:bodyPr rtlCol="0" anchor="ctr"/>
            <a:lstStyle/>
            <a:p>
              <a:endParaRPr lang="en-US"/>
            </a:p>
          </p:txBody>
        </p:sp>
      </p:grpSp>
      <p:sp>
        <p:nvSpPr>
          <p:cNvPr id="49" name="Grand Title">
            <a:extLst>
              <a:ext uri="{FF2B5EF4-FFF2-40B4-BE49-F238E27FC236}">
                <a16:creationId xmlns:a16="http://schemas.microsoft.com/office/drawing/2014/main" id="{B1708F24-F4C2-42A0-99C3-083EF715F789}"/>
              </a:ext>
            </a:extLst>
          </p:cNvPr>
          <p:cNvSpPr txBox="1"/>
          <p:nvPr/>
        </p:nvSpPr>
        <p:spPr>
          <a:xfrm>
            <a:off x="1" y="439964"/>
            <a:ext cx="12193588" cy="553998"/>
          </a:xfrm>
          <a:prstGeom prst="rect">
            <a:avLst/>
          </a:prstGeom>
          <a:noFill/>
        </p:spPr>
        <p:txBody>
          <a:bodyPr wrap="square" lIns="0" tIns="0" rIns="0" bIns="0" rtlCol="0" anchor="t" anchorCtr="0">
            <a:spAutoFit/>
          </a:bodyPr>
          <a:lstStyle/>
          <a:p>
            <a:pPr algn="ctr"/>
            <a:r>
              <a:rPr lang="en-US" sz="3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Third Party Operator  </a:t>
            </a:r>
            <a:r>
              <a:rPr lang="en-US" sz="3600" b="1" dirty="0">
                <a:solidFill>
                  <a:srgbClr val="124769"/>
                </a:solidFill>
                <a:latin typeface="Open Sans" panose="020B0606030504020204" pitchFamily="34" charset="0"/>
                <a:ea typeface="Open Sans" panose="020B0606030504020204" pitchFamily="34" charset="0"/>
                <a:cs typeface="Open Sans" panose="020B0606030504020204" pitchFamily="34" charset="0"/>
              </a:rPr>
              <a:t>Agreement </a:t>
            </a:r>
            <a:endParaRPr lang="en-ID" sz="3600" b="1" dirty="0">
              <a:solidFill>
                <a:srgbClr val="1247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Justify Text Body">
            <a:extLst>
              <a:ext uri="{FF2B5EF4-FFF2-40B4-BE49-F238E27FC236}">
                <a16:creationId xmlns:a16="http://schemas.microsoft.com/office/drawing/2014/main" id="{100C40B0-5AF3-4753-B7FA-E6B9FD9010D6}"/>
              </a:ext>
            </a:extLst>
          </p:cNvPr>
          <p:cNvSpPr txBox="1"/>
          <p:nvPr/>
        </p:nvSpPr>
        <p:spPr>
          <a:xfrm>
            <a:off x="0" y="976323"/>
            <a:ext cx="12193588" cy="328295"/>
          </a:xfrm>
          <a:prstGeom prst="rect">
            <a:avLst/>
          </a:prstGeom>
          <a:noFill/>
        </p:spPr>
        <p:txBody>
          <a:bodyPr wrap="square" lIns="0" tIns="0" rIns="0" bIns="0" rtlCol="0">
            <a:spAutoFit/>
          </a:bodyPr>
          <a:lstStyle/>
          <a:p>
            <a:pPr algn="ctr">
              <a:lnSpc>
                <a:spcPct val="150000"/>
              </a:lnSpc>
            </a:pPr>
            <a:r>
              <a:rPr lang="en-US" sz="1600" dirty="0"/>
              <a:t>SHM will manage the hotel/resort/</a:t>
            </a:r>
            <a:r>
              <a:rPr lang="en-US" sz="1600" dirty="0" err="1"/>
              <a:t>condohotel</a:t>
            </a:r>
            <a:r>
              <a:rPr lang="en-US" sz="1600" dirty="0"/>
              <a:t>; all employees and all operational functions </a:t>
            </a:r>
          </a:p>
        </p:txBody>
      </p:sp>
      <p:grpSp>
        <p:nvGrpSpPr>
          <p:cNvPr id="28" name="Group 27">
            <a:extLst>
              <a:ext uri="{FF2B5EF4-FFF2-40B4-BE49-F238E27FC236}">
                <a16:creationId xmlns:a16="http://schemas.microsoft.com/office/drawing/2014/main" id="{46A75C4D-1039-4288-A2D6-C80FD2B41879}"/>
              </a:ext>
            </a:extLst>
          </p:cNvPr>
          <p:cNvGrpSpPr/>
          <p:nvPr/>
        </p:nvGrpSpPr>
        <p:grpSpPr>
          <a:xfrm>
            <a:off x="979914" y="3853755"/>
            <a:ext cx="10930446" cy="2731517"/>
            <a:chOff x="1759984" y="1904579"/>
            <a:chExt cx="10930446" cy="2731517"/>
          </a:xfrm>
        </p:grpSpPr>
        <p:sp>
          <p:nvSpPr>
            <p:cNvPr id="29" name="Justify Text Body">
              <a:extLst>
                <a:ext uri="{FF2B5EF4-FFF2-40B4-BE49-F238E27FC236}">
                  <a16:creationId xmlns:a16="http://schemas.microsoft.com/office/drawing/2014/main" id="{CBF6493D-BD38-4FB4-BFC7-0A0E8659076E}"/>
                </a:ext>
              </a:extLst>
            </p:cNvPr>
            <p:cNvSpPr txBox="1"/>
            <p:nvPr/>
          </p:nvSpPr>
          <p:spPr>
            <a:xfrm>
              <a:off x="2771360" y="1904579"/>
              <a:ext cx="9919070" cy="2731517"/>
            </a:xfrm>
            <a:prstGeom prst="rect">
              <a:avLst/>
            </a:prstGeom>
            <a:noFill/>
          </p:spPr>
          <p:txBody>
            <a:bodyPr wrap="square" lIns="0" tIns="0" rIns="0" bIns="0" rtlCol="0">
              <a:spAutoFit/>
            </a:bodyPr>
            <a:lstStyle/>
            <a:p>
              <a:pPr>
                <a:lnSpc>
                  <a:spcPct val="150000"/>
                </a:lnSpc>
              </a:pPr>
              <a:r>
                <a:rPr lang="en-US" sz="1500" dirty="0"/>
                <a:t>These management services by SHM include the following :</a:t>
              </a:r>
            </a:p>
            <a:p>
              <a:pPr marL="285750" indent="-285750">
                <a:lnSpc>
                  <a:spcPct val="150000"/>
                </a:lnSpc>
                <a:buFont typeface="Arial" panose="020B0604020202020204" pitchFamily="34" charset="0"/>
                <a:buChar char="•"/>
              </a:pPr>
              <a:r>
                <a:rPr lang="en-US" sz="1500" dirty="0"/>
                <a:t>Managing all departments and overall operations.</a:t>
              </a:r>
            </a:p>
            <a:p>
              <a:pPr marL="285750" indent="-285750">
                <a:lnSpc>
                  <a:spcPct val="150000"/>
                </a:lnSpc>
                <a:buFont typeface="Arial" panose="020B0604020202020204" pitchFamily="34" charset="0"/>
                <a:buChar char="•"/>
              </a:pPr>
              <a:r>
                <a:rPr lang="en-US" sz="1500" dirty="0"/>
                <a:t>Manage Finance, Marketing, Human Resources activities</a:t>
              </a:r>
            </a:p>
            <a:p>
              <a:pPr marL="285750" indent="-285750">
                <a:lnSpc>
                  <a:spcPct val="150000"/>
                </a:lnSpc>
                <a:buFont typeface="Arial" panose="020B0604020202020204" pitchFamily="34" charset="0"/>
                <a:buChar char="•"/>
              </a:pPr>
              <a:r>
                <a:rPr lang="en-US" sz="1500" dirty="0"/>
                <a:t>Set the correct manning guide </a:t>
              </a:r>
            </a:p>
            <a:p>
              <a:pPr marL="285750" indent="-285750">
                <a:lnSpc>
                  <a:spcPct val="150000"/>
                </a:lnSpc>
                <a:buFont typeface="Arial" panose="020B0604020202020204" pitchFamily="34" charset="0"/>
                <a:buChar char="•"/>
              </a:pPr>
              <a:r>
                <a:rPr lang="en-US" sz="1500" dirty="0"/>
                <a:t>Ensuring SOPs are implemented and adhered to</a:t>
              </a:r>
            </a:p>
            <a:p>
              <a:pPr marL="285750" indent="-285750">
                <a:lnSpc>
                  <a:spcPct val="150000"/>
                </a:lnSpc>
                <a:buFont typeface="Arial" panose="020B0604020202020204" pitchFamily="34" charset="0"/>
                <a:buChar char="•"/>
              </a:pPr>
              <a:r>
                <a:rPr lang="en-US" sz="1500" dirty="0"/>
                <a:t>Post COVID implementing CLEAN Management, scaled down organizations structure, new outsourcing methodology, new F&amp;B concepts and reduced cost of operations</a:t>
              </a:r>
            </a:p>
            <a:p>
              <a:pPr>
                <a:lnSpc>
                  <a:spcPct val="150000"/>
                </a:lnSpc>
              </a:pPr>
              <a:endParaRPr lang="en-US" sz="1500" dirty="0"/>
            </a:p>
          </p:txBody>
        </p:sp>
        <p:sp>
          <p:nvSpPr>
            <p:cNvPr id="30" name="Oval 29">
              <a:extLst>
                <a:ext uri="{FF2B5EF4-FFF2-40B4-BE49-F238E27FC236}">
                  <a16:creationId xmlns:a16="http://schemas.microsoft.com/office/drawing/2014/main" id="{D279AC55-C01A-46B6-8914-A3A0EC02451C}"/>
                </a:ext>
              </a:extLst>
            </p:cNvPr>
            <p:cNvSpPr/>
            <p:nvPr/>
          </p:nvSpPr>
          <p:spPr>
            <a:xfrm>
              <a:off x="1759984" y="1904579"/>
              <a:ext cx="793314" cy="7933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5" name="Icon 19">
              <a:extLst>
                <a:ext uri="{FF2B5EF4-FFF2-40B4-BE49-F238E27FC236}">
                  <a16:creationId xmlns:a16="http://schemas.microsoft.com/office/drawing/2014/main" id="{976FC7EA-8912-42D0-8B8B-E60D6A82C507}"/>
                </a:ext>
              </a:extLst>
            </p:cNvPr>
            <p:cNvSpPr/>
            <p:nvPr/>
          </p:nvSpPr>
          <p:spPr>
            <a:xfrm>
              <a:off x="1978047" y="2122641"/>
              <a:ext cx="357188" cy="357188"/>
            </a:xfrm>
            <a:custGeom>
              <a:avLst/>
              <a:gdLst>
                <a:gd name="connsiteX0" fmla="*/ 351192 w 485775"/>
                <a:gd name="connsiteY0" fmla="*/ 276903 h 485775"/>
                <a:gd name="connsiteX1" fmla="*/ 361725 w 485775"/>
                <a:gd name="connsiteY1" fmla="*/ 293897 h 485775"/>
                <a:gd name="connsiteX2" fmla="*/ 361725 w 485775"/>
                <a:gd name="connsiteY2" fmla="*/ 379288 h 485775"/>
                <a:gd name="connsiteX3" fmla="*/ 342750 w 485775"/>
                <a:gd name="connsiteY3" fmla="*/ 398263 h 485775"/>
                <a:gd name="connsiteX4" fmla="*/ 323775 w 485775"/>
                <a:gd name="connsiteY4" fmla="*/ 379289 h 485775"/>
                <a:gd name="connsiteX5" fmla="*/ 323775 w 485775"/>
                <a:gd name="connsiteY5" fmla="*/ 332097 h 485775"/>
                <a:gd name="connsiteX6" fmla="*/ 297268 w 485775"/>
                <a:gd name="connsiteY6" fmla="*/ 328381 h 485775"/>
                <a:gd name="connsiteX7" fmla="*/ 300925 w 485775"/>
                <a:gd name="connsiteY7" fmla="*/ 301795 h 485775"/>
                <a:gd name="connsiteX8" fmla="*/ 331286 w 485775"/>
                <a:gd name="connsiteY8" fmla="*/ 278777 h 485775"/>
                <a:gd name="connsiteX9" fmla="*/ 351192 w 485775"/>
                <a:gd name="connsiteY9" fmla="*/ 276903 h 485775"/>
                <a:gd name="connsiteX10" fmla="*/ 18976 w 485775"/>
                <a:gd name="connsiteY10" fmla="*/ 0 h 485775"/>
                <a:gd name="connsiteX11" fmla="*/ 217153 w 485775"/>
                <a:gd name="connsiteY11" fmla="*/ 0 h 485775"/>
                <a:gd name="connsiteX12" fmla="*/ 310405 w 485775"/>
                <a:gd name="connsiteY12" fmla="*/ 20607 h 485775"/>
                <a:gd name="connsiteX13" fmla="*/ 417912 w 485775"/>
                <a:gd name="connsiteY13" fmla="*/ 70562 h 485775"/>
                <a:gd name="connsiteX14" fmla="*/ 421888 w 485775"/>
                <a:gd name="connsiteY14" fmla="*/ 73048 h 485775"/>
                <a:gd name="connsiteX15" fmla="*/ 447131 w 485775"/>
                <a:gd name="connsiteY15" fmla="*/ 111621 h 485775"/>
                <a:gd name="connsiteX16" fmla="*/ 447517 w 485775"/>
                <a:gd name="connsiteY16" fmla="*/ 113304 h 485775"/>
                <a:gd name="connsiteX17" fmla="*/ 483571 w 485775"/>
                <a:gd name="connsiteY17" fmla="*/ 311599 h 485775"/>
                <a:gd name="connsiteX18" fmla="*/ 483830 w 485775"/>
                <a:gd name="connsiteY18" fmla="*/ 313835 h 485775"/>
                <a:gd name="connsiteX19" fmla="*/ 485775 w 485775"/>
                <a:gd name="connsiteY19" fmla="*/ 337765 h 485775"/>
                <a:gd name="connsiteX20" fmla="*/ 478564 w 485775"/>
                <a:gd name="connsiteY20" fmla="*/ 383512 h 485775"/>
                <a:gd name="connsiteX21" fmla="*/ 460519 w 485775"/>
                <a:gd name="connsiteY21" fmla="*/ 396632 h 485775"/>
                <a:gd name="connsiteX22" fmla="*/ 454655 w 485775"/>
                <a:gd name="connsiteY22" fmla="*/ 395700 h 485775"/>
                <a:gd name="connsiteX23" fmla="*/ 442468 w 485775"/>
                <a:gd name="connsiteY23" fmla="*/ 371792 h 485775"/>
                <a:gd name="connsiteX24" fmla="*/ 447824 w 485775"/>
                <a:gd name="connsiteY24" fmla="*/ 337765 h 485775"/>
                <a:gd name="connsiteX25" fmla="*/ 337765 w 485775"/>
                <a:gd name="connsiteY25" fmla="*/ 227707 h 485775"/>
                <a:gd name="connsiteX26" fmla="*/ 246882 w 485775"/>
                <a:gd name="connsiteY26" fmla="*/ 275688 h 485775"/>
                <a:gd name="connsiteX27" fmla="*/ 257119 w 485775"/>
                <a:gd name="connsiteY27" fmla="*/ 347253 h 485775"/>
                <a:gd name="connsiteX28" fmla="*/ 239790 w 485775"/>
                <a:gd name="connsiteY28" fmla="*/ 387959 h 485775"/>
                <a:gd name="connsiteX29" fmla="*/ 337765 w 485775"/>
                <a:gd name="connsiteY29" fmla="*/ 447824 h 485775"/>
                <a:gd name="connsiteX30" fmla="*/ 390522 w 485775"/>
                <a:gd name="connsiteY30" fmla="*/ 434382 h 485775"/>
                <a:gd name="connsiteX31" fmla="*/ 416278 w 485775"/>
                <a:gd name="connsiteY31" fmla="*/ 441916 h 485775"/>
                <a:gd name="connsiteX32" fmla="*/ 408745 w 485775"/>
                <a:gd name="connsiteY32" fmla="*/ 467672 h 485775"/>
                <a:gd name="connsiteX33" fmla="*/ 337765 w 485775"/>
                <a:gd name="connsiteY33" fmla="*/ 485775 h 485775"/>
                <a:gd name="connsiteX34" fmla="*/ 205328 w 485775"/>
                <a:gd name="connsiteY34" fmla="*/ 403905 h 485775"/>
                <a:gd name="connsiteX35" fmla="*/ 199718 w 485775"/>
                <a:gd name="connsiteY35" fmla="*/ 404180 h 485775"/>
                <a:gd name="connsiteX36" fmla="*/ 151133 w 485775"/>
                <a:gd name="connsiteY36" fmla="*/ 376930 h 485775"/>
                <a:gd name="connsiteX37" fmla="*/ 150242 w 485775"/>
                <a:gd name="connsiteY37" fmla="*/ 375298 h 485775"/>
                <a:gd name="connsiteX38" fmla="*/ 69121 w 485775"/>
                <a:gd name="connsiteY38" fmla="*/ 207787 h 485775"/>
                <a:gd name="connsiteX39" fmla="*/ 56927 w 485775"/>
                <a:gd name="connsiteY39" fmla="*/ 202090 h 485775"/>
                <a:gd name="connsiteX40" fmla="*/ 18976 w 485775"/>
                <a:gd name="connsiteY40" fmla="*/ 202090 h 485775"/>
                <a:gd name="connsiteX41" fmla="*/ 0 w 485775"/>
                <a:gd name="connsiteY41" fmla="*/ 183114 h 485775"/>
                <a:gd name="connsiteX42" fmla="*/ 18976 w 485775"/>
                <a:gd name="connsiteY42" fmla="*/ 164139 h 485775"/>
                <a:gd name="connsiteX43" fmla="*/ 56927 w 485775"/>
                <a:gd name="connsiteY43" fmla="*/ 164139 h 485775"/>
                <a:gd name="connsiteX44" fmla="*/ 100859 w 485775"/>
                <a:gd name="connsiteY44" fmla="*/ 186849 h 485775"/>
                <a:gd name="connsiteX45" fmla="*/ 102457 w 485775"/>
                <a:gd name="connsiteY45" fmla="*/ 189552 h 485775"/>
                <a:gd name="connsiteX46" fmla="*/ 183925 w 485775"/>
                <a:gd name="connsiteY46" fmla="*/ 357781 h 485775"/>
                <a:gd name="connsiteX47" fmla="*/ 199718 w 485775"/>
                <a:gd name="connsiteY47" fmla="*/ 366230 h 485775"/>
                <a:gd name="connsiteX48" fmla="*/ 219168 w 485775"/>
                <a:gd name="connsiteY48" fmla="*/ 347254 h 485775"/>
                <a:gd name="connsiteX49" fmla="*/ 191180 w 485775"/>
                <a:gd name="connsiteY49" fmla="*/ 193979 h 485775"/>
                <a:gd name="connsiteX50" fmla="*/ 193519 w 485775"/>
                <a:gd name="connsiteY50" fmla="*/ 179811 h 485775"/>
                <a:gd name="connsiteX51" fmla="*/ 257793 w 485775"/>
                <a:gd name="connsiteY51" fmla="*/ 128465 h 485775"/>
                <a:gd name="connsiteX52" fmla="*/ 282379 w 485775"/>
                <a:gd name="connsiteY52" fmla="*/ 139219 h 485775"/>
                <a:gd name="connsiteX53" fmla="*/ 271625 w 485775"/>
                <a:gd name="connsiteY53" fmla="*/ 163805 h 485775"/>
                <a:gd name="connsiteX54" fmla="*/ 230096 w 485775"/>
                <a:gd name="connsiteY54" fmla="*/ 194040 h 485775"/>
                <a:gd name="connsiteX55" fmla="*/ 237569 w 485775"/>
                <a:gd name="connsiteY55" fmla="*/ 228778 h 485775"/>
                <a:gd name="connsiteX56" fmla="*/ 336871 w 485775"/>
                <a:gd name="connsiteY56" fmla="*/ 189770 h 485775"/>
                <a:gd name="connsiteX57" fmla="*/ 332874 w 485775"/>
                <a:gd name="connsiteY57" fmla="*/ 170547 h 485775"/>
                <a:gd name="connsiteX58" fmla="*/ 345046 w 485775"/>
                <a:gd name="connsiteY58" fmla="*/ 147085 h 485775"/>
                <a:gd name="connsiteX59" fmla="*/ 369049 w 485775"/>
                <a:gd name="connsiteY59" fmla="*/ 159087 h 485775"/>
                <a:gd name="connsiteX60" fmla="*/ 376574 w 485775"/>
                <a:gd name="connsiteY60" fmla="*/ 194929 h 485775"/>
                <a:gd name="connsiteX61" fmla="*/ 428510 w 485775"/>
                <a:gd name="connsiteY61" fmla="*/ 220920 h 485775"/>
                <a:gd name="connsiteX62" fmla="*/ 410347 w 485775"/>
                <a:gd name="connsiteY62" fmla="*/ 121029 h 485775"/>
                <a:gd name="connsiteX63" fmla="*/ 399557 w 485775"/>
                <a:gd name="connsiteY63" fmla="*/ 103882 h 485775"/>
                <a:gd name="connsiteX64" fmla="*/ 294414 w 485775"/>
                <a:gd name="connsiteY64" fmla="*/ 55024 h 485775"/>
                <a:gd name="connsiteX65" fmla="*/ 217153 w 485775"/>
                <a:gd name="connsiteY65" fmla="*/ 37951 h 485775"/>
                <a:gd name="connsiteX66" fmla="*/ 18976 w 485775"/>
                <a:gd name="connsiteY66" fmla="*/ 37951 h 485775"/>
                <a:gd name="connsiteX67" fmla="*/ 0 w 485775"/>
                <a:gd name="connsiteY67" fmla="*/ 18976 h 485775"/>
                <a:gd name="connsiteX68" fmla="*/ 18976 w 485775"/>
                <a:gd name="connsiteY68"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5775" h="485775">
                  <a:moveTo>
                    <a:pt x="351192" y="276903"/>
                  </a:moveTo>
                  <a:cubicBezTo>
                    <a:pt x="357645" y="280109"/>
                    <a:pt x="361725" y="286692"/>
                    <a:pt x="361725" y="293897"/>
                  </a:cubicBezTo>
                  <a:lnTo>
                    <a:pt x="361725" y="379288"/>
                  </a:lnTo>
                  <a:cubicBezTo>
                    <a:pt x="361725" y="389768"/>
                    <a:pt x="353230" y="398263"/>
                    <a:pt x="342750" y="398263"/>
                  </a:cubicBezTo>
                  <a:cubicBezTo>
                    <a:pt x="332269" y="398263"/>
                    <a:pt x="323774" y="389768"/>
                    <a:pt x="323775" y="379289"/>
                  </a:cubicBezTo>
                  <a:lnTo>
                    <a:pt x="323775" y="332097"/>
                  </a:lnTo>
                  <a:cubicBezTo>
                    <a:pt x="315427" y="338360"/>
                    <a:pt x="303579" y="336704"/>
                    <a:pt x="297268" y="328381"/>
                  </a:cubicBezTo>
                  <a:cubicBezTo>
                    <a:pt x="290936" y="320030"/>
                    <a:pt x="292573" y="308126"/>
                    <a:pt x="300925" y="301795"/>
                  </a:cubicBezTo>
                  <a:lnTo>
                    <a:pt x="331286" y="278777"/>
                  </a:lnTo>
                  <a:cubicBezTo>
                    <a:pt x="337028" y="274425"/>
                    <a:pt x="344739" y="273700"/>
                    <a:pt x="351192" y="276903"/>
                  </a:cubicBezTo>
                  <a:close/>
                  <a:moveTo>
                    <a:pt x="18976" y="0"/>
                  </a:moveTo>
                  <a:lnTo>
                    <a:pt x="217153" y="0"/>
                  </a:lnTo>
                  <a:cubicBezTo>
                    <a:pt x="249145" y="0"/>
                    <a:pt x="281392" y="7126"/>
                    <a:pt x="310405" y="20607"/>
                  </a:cubicBezTo>
                  <a:lnTo>
                    <a:pt x="417912" y="70562"/>
                  </a:lnTo>
                  <a:cubicBezTo>
                    <a:pt x="419335" y="71223"/>
                    <a:pt x="420671" y="72058"/>
                    <a:pt x="421888" y="73048"/>
                  </a:cubicBezTo>
                  <a:cubicBezTo>
                    <a:pt x="434166" y="83034"/>
                    <a:pt x="442895" y="96372"/>
                    <a:pt x="447131" y="111621"/>
                  </a:cubicBezTo>
                  <a:cubicBezTo>
                    <a:pt x="447286" y="112176"/>
                    <a:pt x="447414" y="112738"/>
                    <a:pt x="447517" y="113304"/>
                  </a:cubicBezTo>
                  <a:lnTo>
                    <a:pt x="483571" y="311599"/>
                  </a:lnTo>
                  <a:cubicBezTo>
                    <a:pt x="483708" y="312349"/>
                    <a:pt x="483784" y="313093"/>
                    <a:pt x="483830" y="313835"/>
                  </a:cubicBezTo>
                  <a:cubicBezTo>
                    <a:pt x="485103" y="321629"/>
                    <a:pt x="485775" y="329619"/>
                    <a:pt x="485775" y="337765"/>
                  </a:cubicBezTo>
                  <a:cubicBezTo>
                    <a:pt x="485775" y="353386"/>
                    <a:pt x="483349" y="368778"/>
                    <a:pt x="478564" y="383512"/>
                  </a:cubicBezTo>
                  <a:cubicBezTo>
                    <a:pt x="475960" y="391532"/>
                    <a:pt x="468520" y="396632"/>
                    <a:pt x="460519" y="396632"/>
                  </a:cubicBezTo>
                  <a:cubicBezTo>
                    <a:pt x="458577" y="396632"/>
                    <a:pt x="456603" y="396332"/>
                    <a:pt x="454655" y="395700"/>
                  </a:cubicBezTo>
                  <a:cubicBezTo>
                    <a:pt x="444688" y="392463"/>
                    <a:pt x="439232" y="381759"/>
                    <a:pt x="442468" y="371792"/>
                  </a:cubicBezTo>
                  <a:cubicBezTo>
                    <a:pt x="446022" y="360847"/>
                    <a:pt x="447824" y="349400"/>
                    <a:pt x="447824" y="337765"/>
                  </a:cubicBezTo>
                  <a:cubicBezTo>
                    <a:pt x="447824" y="277079"/>
                    <a:pt x="398452" y="227707"/>
                    <a:pt x="337765" y="227707"/>
                  </a:cubicBezTo>
                  <a:cubicBezTo>
                    <a:pt x="301234" y="227707"/>
                    <a:pt x="267464" y="245596"/>
                    <a:pt x="246882" y="275688"/>
                  </a:cubicBezTo>
                  <a:cubicBezTo>
                    <a:pt x="252612" y="306261"/>
                    <a:pt x="257119" y="334569"/>
                    <a:pt x="257119" y="347253"/>
                  </a:cubicBezTo>
                  <a:cubicBezTo>
                    <a:pt x="257119" y="363193"/>
                    <a:pt x="250471" y="377614"/>
                    <a:pt x="239790" y="387959"/>
                  </a:cubicBezTo>
                  <a:cubicBezTo>
                    <a:pt x="258529" y="424599"/>
                    <a:pt x="296070" y="447824"/>
                    <a:pt x="337765" y="447824"/>
                  </a:cubicBezTo>
                  <a:cubicBezTo>
                    <a:pt x="356215" y="447824"/>
                    <a:pt x="374459" y="443177"/>
                    <a:pt x="390522" y="434382"/>
                  </a:cubicBezTo>
                  <a:cubicBezTo>
                    <a:pt x="399715" y="429350"/>
                    <a:pt x="411247" y="432723"/>
                    <a:pt x="416278" y="441916"/>
                  </a:cubicBezTo>
                  <a:cubicBezTo>
                    <a:pt x="421309" y="451109"/>
                    <a:pt x="417937" y="462641"/>
                    <a:pt x="408745" y="467672"/>
                  </a:cubicBezTo>
                  <a:cubicBezTo>
                    <a:pt x="387111" y="479515"/>
                    <a:pt x="362566" y="485775"/>
                    <a:pt x="337765" y="485775"/>
                  </a:cubicBezTo>
                  <a:cubicBezTo>
                    <a:pt x="281180" y="485775"/>
                    <a:pt x="230284" y="453966"/>
                    <a:pt x="205328" y="403905"/>
                  </a:cubicBezTo>
                  <a:cubicBezTo>
                    <a:pt x="203482" y="404083"/>
                    <a:pt x="201612" y="404180"/>
                    <a:pt x="199718" y="404180"/>
                  </a:cubicBezTo>
                  <a:cubicBezTo>
                    <a:pt x="179733" y="404180"/>
                    <a:pt x="161570" y="393994"/>
                    <a:pt x="151133" y="376930"/>
                  </a:cubicBezTo>
                  <a:cubicBezTo>
                    <a:pt x="150809" y="376401"/>
                    <a:pt x="150512" y="375857"/>
                    <a:pt x="150242" y="375298"/>
                  </a:cubicBezTo>
                  <a:lnTo>
                    <a:pt x="69121" y="207787"/>
                  </a:lnTo>
                  <a:cubicBezTo>
                    <a:pt x="66118" y="204199"/>
                    <a:pt x="61647" y="202090"/>
                    <a:pt x="56927" y="202090"/>
                  </a:cubicBezTo>
                  <a:lnTo>
                    <a:pt x="18976" y="202090"/>
                  </a:lnTo>
                  <a:cubicBezTo>
                    <a:pt x="8495" y="202090"/>
                    <a:pt x="0" y="193595"/>
                    <a:pt x="0" y="183114"/>
                  </a:cubicBezTo>
                  <a:cubicBezTo>
                    <a:pt x="0" y="172634"/>
                    <a:pt x="8495" y="164139"/>
                    <a:pt x="18976" y="164139"/>
                  </a:cubicBezTo>
                  <a:lnTo>
                    <a:pt x="56927" y="164139"/>
                  </a:lnTo>
                  <a:cubicBezTo>
                    <a:pt x="74357" y="164139"/>
                    <a:pt x="90780" y="172629"/>
                    <a:pt x="100859" y="186849"/>
                  </a:cubicBezTo>
                  <a:cubicBezTo>
                    <a:pt x="101465" y="187704"/>
                    <a:pt x="101999" y="188608"/>
                    <a:pt x="102457" y="189552"/>
                  </a:cubicBezTo>
                  <a:lnTo>
                    <a:pt x="183925" y="357781"/>
                  </a:lnTo>
                  <a:cubicBezTo>
                    <a:pt x="187465" y="363086"/>
                    <a:pt x="193313" y="366230"/>
                    <a:pt x="199718" y="366230"/>
                  </a:cubicBezTo>
                  <a:cubicBezTo>
                    <a:pt x="210261" y="366230"/>
                    <a:pt x="219168" y="357540"/>
                    <a:pt x="219168" y="347254"/>
                  </a:cubicBezTo>
                  <a:cubicBezTo>
                    <a:pt x="219168" y="329718"/>
                    <a:pt x="204392" y="251869"/>
                    <a:pt x="191180" y="193979"/>
                  </a:cubicBezTo>
                  <a:cubicBezTo>
                    <a:pt x="190074" y="189133"/>
                    <a:pt x="190913" y="184045"/>
                    <a:pt x="193519" y="179811"/>
                  </a:cubicBezTo>
                  <a:cubicBezTo>
                    <a:pt x="194386" y="178403"/>
                    <a:pt x="215240" y="145120"/>
                    <a:pt x="257793" y="128465"/>
                  </a:cubicBezTo>
                  <a:cubicBezTo>
                    <a:pt x="267554" y="124643"/>
                    <a:pt x="278560" y="129460"/>
                    <a:pt x="282379" y="139219"/>
                  </a:cubicBezTo>
                  <a:cubicBezTo>
                    <a:pt x="286198" y="148978"/>
                    <a:pt x="281384" y="159986"/>
                    <a:pt x="271625" y="163805"/>
                  </a:cubicBezTo>
                  <a:cubicBezTo>
                    <a:pt x="250415" y="172107"/>
                    <a:pt x="236568" y="186209"/>
                    <a:pt x="230096" y="194040"/>
                  </a:cubicBezTo>
                  <a:cubicBezTo>
                    <a:pt x="232318" y="204012"/>
                    <a:pt x="234900" y="215963"/>
                    <a:pt x="237569" y="228778"/>
                  </a:cubicBezTo>
                  <a:cubicBezTo>
                    <a:pt x="264339" y="204110"/>
                    <a:pt x="299506" y="189992"/>
                    <a:pt x="336871" y="189770"/>
                  </a:cubicBezTo>
                  <a:cubicBezTo>
                    <a:pt x="335006" y="180428"/>
                    <a:pt x="333389" y="172573"/>
                    <a:pt x="332874" y="170547"/>
                  </a:cubicBezTo>
                  <a:cubicBezTo>
                    <a:pt x="329928" y="160759"/>
                    <a:pt x="335285" y="150340"/>
                    <a:pt x="345046" y="147085"/>
                  </a:cubicBezTo>
                  <a:cubicBezTo>
                    <a:pt x="354991" y="143772"/>
                    <a:pt x="365735" y="149143"/>
                    <a:pt x="369049" y="159087"/>
                  </a:cubicBezTo>
                  <a:cubicBezTo>
                    <a:pt x="369436" y="160246"/>
                    <a:pt x="370325" y="162918"/>
                    <a:pt x="376574" y="194929"/>
                  </a:cubicBezTo>
                  <a:cubicBezTo>
                    <a:pt x="395693" y="200129"/>
                    <a:pt x="413284" y="209069"/>
                    <a:pt x="428510" y="220920"/>
                  </a:cubicBezTo>
                  <a:lnTo>
                    <a:pt x="410347" y="121029"/>
                  </a:lnTo>
                  <a:cubicBezTo>
                    <a:pt x="408360" y="114399"/>
                    <a:pt x="404657" y="108519"/>
                    <a:pt x="399557" y="103882"/>
                  </a:cubicBezTo>
                  <a:lnTo>
                    <a:pt x="294414" y="55024"/>
                  </a:lnTo>
                  <a:cubicBezTo>
                    <a:pt x="270376" y="43855"/>
                    <a:pt x="243659" y="37951"/>
                    <a:pt x="217153" y="37951"/>
                  </a:cubicBezTo>
                  <a:lnTo>
                    <a:pt x="18976" y="37951"/>
                  </a:lnTo>
                  <a:cubicBezTo>
                    <a:pt x="8495" y="37951"/>
                    <a:pt x="0" y="29456"/>
                    <a:pt x="0" y="18976"/>
                  </a:cubicBezTo>
                  <a:cubicBezTo>
                    <a:pt x="0" y="8495"/>
                    <a:pt x="8495" y="0"/>
                    <a:pt x="18976" y="0"/>
                  </a:cubicBezTo>
                  <a:close/>
                </a:path>
              </a:pathLst>
            </a:custGeom>
            <a:solidFill>
              <a:schemeClr val="bg1"/>
            </a:solidFill>
            <a:ln w="949" cap="flat">
              <a:noFill/>
              <a:prstDash val="solid"/>
              <a:miter/>
            </a:ln>
          </p:spPr>
          <p:txBody>
            <a:bodyPr rtlCol="0" anchor="ctr"/>
            <a:lstStyle/>
            <a:p>
              <a:endParaRPr lang="en-ID"/>
            </a:p>
          </p:txBody>
        </p:sp>
      </p:grpSp>
      <p:pic>
        <p:nvPicPr>
          <p:cNvPr id="10" name="Picture 4">
            <a:extLst>
              <a:ext uri="{FF2B5EF4-FFF2-40B4-BE49-F238E27FC236}">
                <a16:creationId xmlns:a16="http://schemas.microsoft.com/office/drawing/2014/main" id="{A5543043-4D5A-4E19-8F92-97AC8F24F2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8800" y="228730"/>
            <a:ext cx="994699" cy="18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5719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strVal val="#ppt_w+.3"/>
                                          </p:val>
                                        </p:tav>
                                        <p:tav tm="100000">
                                          <p:val>
                                            <p:strVal val="#ppt_w"/>
                                          </p:val>
                                        </p:tav>
                                      </p:tavLst>
                                    </p:anim>
                                    <p:anim calcmode="lin" valueType="num">
                                      <p:cBhvr>
                                        <p:cTn id="8" dur="1000" fill="hold"/>
                                        <p:tgtEl>
                                          <p:spTgt spid="49"/>
                                        </p:tgtEl>
                                        <p:attrNameLst>
                                          <p:attrName>ppt_h</p:attrName>
                                        </p:attrNameLst>
                                      </p:cBhvr>
                                      <p:tavLst>
                                        <p:tav tm="0">
                                          <p:val>
                                            <p:strVal val="#ppt_h"/>
                                          </p:val>
                                        </p:tav>
                                        <p:tav tm="100000">
                                          <p:val>
                                            <p:strVal val="#ppt_h"/>
                                          </p:val>
                                        </p:tav>
                                      </p:tavLst>
                                    </p:anim>
                                    <p:animEffect transition="in" filter="fade">
                                      <p:cBhvr>
                                        <p:cTn id="9" dur="1000"/>
                                        <p:tgtEl>
                                          <p:spTgt spid="49"/>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3"/>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3"/>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strVal val="#ppt_w+.3"/>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Effect transition="in" filter="fade">
                                      <p:cBhvr>
                                        <p:cTn id="27" dur="1000"/>
                                        <p:tgtEl>
                                          <p:spTgt spid="11"/>
                                        </p:tgtEl>
                                      </p:cBhvr>
                                    </p:animEffect>
                                  </p:child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strVal val="#ppt_w+.3"/>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Effect transition="in" filter="fade">
                                      <p:cBhvr>
                                        <p:cTn id="33" dur="1000"/>
                                        <p:tgtEl>
                                          <p:spTgt spid="12"/>
                                        </p:tgtEl>
                                      </p:cBhvr>
                                    </p:animEffect>
                                  </p:childTnLst>
                                </p:cTn>
                              </p:par>
                            </p:childTnLst>
                          </p:cTn>
                        </p:par>
                        <p:par>
                          <p:cTn id="34" fill="hold">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strVal val="#ppt_w+.3"/>
                                          </p:val>
                                        </p:tav>
                                        <p:tav tm="100000">
                                          <p:val>
                                            <p:strVal val="#ppt_w"/>
                                          </p:val>
                                        </p:tav>
                                      </p:tavLst>
                                    </p:anim>
                                    <p:anim calcmode="lin" valueType="num">
                                      <p:cBhvr>
                                        <p:cTn id="38" dur="1000" fill="hold"/>
                                        <p:tgtEl>
                                          <p:spTgt spid="13"/>
                                        </p:tgtEl>
                                        <p:attrNameLst>
                                          <p:attrName>ppt_h</p:attrName>
                                        </p:attrNameLst>
                                      </p:cBhvr>
                                      <p:tavLst>
                                        <p:tav tm="0">
                                          <p:val>
                                            <p:strVal val="#ppt_h"/>
                                          </p:val>
                                        </p:tav>
                                        <p:tav tm="100000">
                                          <p:val>
                                            <p:strVal val="#ppt_h"/>
                                          </p:val>
                                        </p:tav>
                                      </p:tavLst>
                                    </p:anim>
                                    <p:animEffect transition="in" filter="fade">
                                      <p:cBhvr>
                                        <p:cTn id="39" dur="1000"/>
                                        <p:tgtEl>
                                          <p:spTgt spid="13"/>
                                        </p:tgtEl>
                                      </p:cBhvr>
                                    </p:animEffect>
                                  </p:childTnLst>
                                </p:cTn>
                              </p:par>
                            </p:childTnLst>
                          </p:cTn>
                        </p:par>
                        <p:par>
                          <p:cTn id="40" fill="hold">
                            <p:stCondLst>
                              <p:cond delay="6000"/>
                            </p:stCondLst>
                            <p:childTnLst>
                              <p:par>
                                <p:cTn id="41" presetID="50" presetClass="entr" presetSubtype="0" decel="100000"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1000" fill="hold"/>
                                        <p:tgtEl>
                                          <p:spTgt spid="28"/>
                                        </p:tgtEl>
                                        <p:attrNameLst>
                                          <p:attrName>ppt_w</p:attrName>
                                        </p:attrNameLst>
                                      </p:cBhvr>
                                      <p:tavLst>
                                        <p:tav tm="0">
                                          <p:val>
                                            <p:strVal val="#ppt_w+.3"/>
                                          </p:val>
                                        </p:tav>
                                        <p:tav tm="100000">
                                          <p:val>
                                            <p:strVal val="#ppt_w"/>
                                          </p:val>
                                        </p:tav>
                                      </p:tavLst>
                                    </p:anim>
                                    <p:anim calcmode="lin" valueType="num">
                                      <p:cBhvr>
                                        <p:cTn id="44" dur="1000" fill="hold"/>
                                        <p:tgtEl>
                                          <p:spTgt spid="28"/>
                                        </p:tgtEl>
                                        <p:attrNameLst>
                                          <p:attrName>ppt_h</p:attrName>
                                        </p:attrNameLst>
                                      </p:cBhvr>
                                      <p:tavLst>
                                        <p:tav tm="0">
                                          <p:val>
                                            <p:strVal val="#ppt_h"/>
                                          </p:val>
                                        </p:tav>
                                        <p:tav tm="100000">
                                          <p:val>
                                            <p:strVal val="#ppt_h"/>
                                          </p:val>
                                        </p:tav>
                                      </p:tavLst>
                                    </p:anim>
                                    <p:animEffect transition="in" filter="fade">
                                      <p:cBhvr>
                                        <p:cTn id="4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rand Title">
            <a:extLst>
              <a:ext uri="{FF2B5EF4-FFF2-40B4-BE49-F238E27FC236}">
                <a16:creationId xmlns:a16="http://schemas.microsoft.com/office/drawing/2014/main" id="{51927563-D8E8-48B8-94B9-FBC318BF4623}"/>
              </a:ext>
            </a:extLst>
          </p:cNvPr>
          <p:cNvSpPr txBox="1"/>
          <p:nvPr/>
        </p:nvSpPr>
        <p:spPr>
          <a:xfrm>
            <a:off x="903443" y="1335339"/>
            <a:ext cx="12193588" cy="738664"/>
          </a:xfrm>
          <a:prstGeom prst="rect">
            <a:avLst/>
          </a:prstGeom>
          <a:noFill/>
        </p:spPr>
        <p:txBody>
          <a:bodyPr wrap="square" lIns="0" tIns="0" rIns="0" bIns="0" rtlCol="0" anchor="t" anchorCtr="0">
            <a:spAutoFit/>
          </a:bodyPr>
          <a:lstStyle/>
          <a:p>
            <a:r>
              <a:rPr lang="en-US" sz="4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Why </a:t>
            </a:r>
            <a:r>
              <a:rPr lang="en-US" sz="4800" b="1" dirty="0">
                <a:solidFill>
                  <a:srgbClr val="124769"/>
                </a:solidFill>
                <a:latin typeface="Open Sans" panose="020B0606030504020204" pitchFamily="34" charset="0"/>
                <a:ea typeface="Open Sans" panose="020B0606030504020204" pitchFamily="34" charset="0"/>
                <a:cs typeface="Open Sans" panose="020B0606030504020204" pitchFamily="34" charset="0"/>
              </a:rPr>
              <a:t>TPO</a:t>
            </a:r>
            <a:endParaRPr lang="en-ID" sz="4800" b="1" dirty="0">
              <a:solidFill>
                <a:srgbClr val="124769"/>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6" name="Group 35">
            <a:extLst>
              <a:ext uri="{FF2B5EF4-FFF2-40B4-BE49-F238E27FC236}">
                <a16:creationId xmlns:a16="http://schemas.microsoft.com/office/drawing/2014/main" id="{588F602E-AB0E-4A24-B10D-2467144717EF}"/>
              </a:ext>
            </a:extLst>
          </p:cNvPr>
          <p:cNvGrpSpPr/>
          <p:nvPr/>
        </p:nvGrpSpPr>
        <p:grpSpPr>
          <a:xfrm>
            <a:off x="903443" y="2358364"/>
            <a:ext cx="10386701" cy="465172"/>
            <a:chOff x="1032317" y="4387915"/>
            <a:chExt cx="10386701" cy="465172"/>
          </a:xfrm>
        </p:grpSpPr>
        <p:grpSp>
          <p:nvGrpSpPr>
            <p:cNvPr id="37" name="Group 36">
              <a:extLst>
                <a:ext uri="{FF2B5EF4-FFF2-40B4-BE49-F238E27FC236}">
                  <a16:creationId xmlns:a16="http://schemas.microsoft.com/office/drawing/2014/main" id="{EB264848-1E69-459A-BB13-263BDB2D363E}"/>
                </a:ext>
              </a:extLst>
            </p:cNvPr>
            <p:cNvGrpSpPr/>
            <p:nvPr/>
          </p:nvGrpSpPr>
          <p:grpSpPr>
            <a:xfrm>
              <a:off x="1032317" y="4387915"/>
              <a:ext cx="465173" cy="465172"/>
              <a:chOff x="1759984" y="1904579"/>
              <a:chExt cx="793314" cy="793312"/>
            </a:xfrm>
          </p:grpSpPr>
          <p:sp>
            <p:nvSpPr>
              <p:cNvPr id="43" name="Oval 42">
                <a:extLst>
                  <a:ext uri="{FF2B5EF4-FFF2-40B4-BE49-F238E27FC236}">
                    <a16:creationId xmlns:a16="http://schemas.microsoft.com/office/drawing/2014/main" id="{173CC6C4-AA48-412A-955B-B42B9993F4D0}"/>
                  </a:ext>
                </a:extLst>
              </p:cNvPr>
              <p:cNvSpPr/>
              <p:nvPr/>
            </p:nvSpPr>
            <p:spPr>
              <a:xfrm>
                <a:off x="1759984" y="1904579"/>
                <a:ext cx="793314" cy="7933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4" name="Icon 19">
                <a:extLst>
                  <a:ext uri="{FF2B5EF4-FFF2-40B4-BE49-F238E27FC236}">
                    <a16:creationId xmlns:a16="http://schemas.microsoft.com/office/drawing/2014/main" id="{5C1C3195-0964-4D87-B851-962B4E1CA4B1}"/>
                  </a:ext>
                </a:extLst>
              </p:cNvPr>
              <p:cNvSpPr/>
              <p:nvPr/>
            </p:nvSpPr>
            <p:spPr>
              <a:xfrm>
                <a:off x="1978047" y="2122641"/>
                <a:ext cx="357188" cy="357188"/>
              </a:xfrm>
              <a:custGeom>
                <a:avLst/>
                <a:gdLst>
                  <a:gd name="connsiteX0" fmla="*/ 351192 w 485775"/>
                  <a:gd name="connsiteY0" fmla="*/ 276903 h 485775"/>
                  <a:gd name="connsiteX1" fmla="*/ 361725 w 485775"/>
                  <a:gd name="connsiteY1" fmla="*/ 293897 h 485775"/>
                  <a:gd name="connsiteX2" fmla="*/ 361725 w 485775"/>
                  <a:gd name="connsiteY2" fmla="*/ 379288 h 485775"/>
                  <a:gd name="connsiteX3" fmla="*/ 342750 w 485775"/>
                  <a:gd name="connsiteY3" fmla="*/ 398263 h 485775"/>
                  <a:gd name="connsiteX4" fmla="*/ 323775 w 485775"/>
                  <a:gd name="connsiteY4" fmla="*/ 379289 h 485775"/>
                  <a:gd name="connsiteX5" fmla="*/ 323775 w 485775"/>
                  <a:gd name="connsiteY5" fmla="*/ 332097 h 485775"/>
                  <a:gd name="connsiteX6" fmla="*/ 297268 w 485775"/>
                  <a:gd name="connsiteY6" fmla="*/ 328381 h 485775"/>
                  <a:gd name="connsiteX7" fmla="*/ 300925 w 485775"/>
                  <a:gd name="connsiteY7" fmla="*/ 301795 h 485775"/>
                  <a:gd name="connsiteX8" fmla="*/ 331286 w 485775"/>
                  <a:gd name="connsiteY8" fmla="*/ 278777 h 485775"/>
                  <a:gd name="connsiteX9" fmla="*/ 351192 w 485775"/>
                  <a:gd name="connsiteY9" fmla="*/ 276903 h 485775"/>
                  <a:gd name="connsiteX10" fmla="*/ 18976 w 485775"/>
                  <a:gd name="connsiteY10" fmla="*/ 0 h 485775"/>
                  <a:gd name="connsiteX11" fmla="*/ 217153 w 485775"/>
                  <a:gd name="connsiteY11" fmla="*/ 0 h 485775"/>
                  <a:gd name="connsiteX12" fmla="*/ 310405 w 485775"/>
                  <a:gd name="connsiteY12" fmla="*/ 20607 h 485775"/>
                  <a:gd name="connsiteX13" fmla="*/ 417912 w 485775"/>
                  <a:gd name="connsiteY13" fmla="*/ 70562 h 485775"/>
                  <a:gd name="connsiteX14" fmla="*/ 421888 w 485775"/>
                  <a:gd name="connsiteY14" fmla="*/ 73048 h 485775"/>
                  <a:gd name="connsiteX15" fmla="*/ 447131 w 485775"/>
                  <a:gd name="connsiteY15" fmla="*/ 111621 h 485775"/>
                  <a:gd name="connsiteX16" fmla="*/ 447517 w 485775"/>
                  <a:gd name="connsiteY16" fmla="*/ 113304 h 485775"/>
                  <a:gd name="connsiteX17" fmla="*/ 483571 w 485775"/>
                  <a:gd name="connsiteY17" fmla="*/ 311599 h 485775"/>
                  <a:gd name="connsiteX18" fmla="*/ 483830 w 485775"/>
                  <a:gd name="connsiteY18" fmla="*/ 313835 h 485775"/>
                  <a:gd name="connsiteX19" fmla="*/ 485775 w 485775"/>
                  <a:gd name="connsiteY19" fmla="*/ 337765 h 485775"/>
                  <a:gd name="connsiteX20" fmla="*/ 478564 w 485775"/>
                  <a:gd name="connsiteY20" fmla="*/ 383512 h 485775"/>
                  <a:gd name="connsiteX21" fmla="*/ 460519 w 485775"/>
                  <a:gd name="connsiteY21" fmla="*/ 396632 h 485775"/>
                  <a:gd name="connsiteX22" fmla="*/ 454655 w 485775"/>
                  <a:gd name="connsiteY22" fmla="*/ 395700 h 485775"/>
                  <a:gd name="connsiteX23" fmla="*/ 442468 w 485775"/>
                  <a:gd name="connsiteY23" fmla="*/ 371792 h 485775"/>
                  <a:gd name="connsiteX24" fmla="*/ 447824 w 485775"/>
                  <a:gd name="connsiteY24" fmla="*/ 337765 h 485775"/>
                  <a:gd name="connsiteX25" fmla="*/ 337765 w 485775"/>
                  <a:gd name="connsiteY25" fmla="*/ 227707 h 485775"/>
                  <a:gd name="connsiteX26" fmla="*/ 246882 w 485775"/>
                  <a:gd name="connsiteY26" fmla="*/ 275688 h 485775"/>
                  <a:gd name="connsiteX27" fmla="*/ 257119 w 485775"/>
                  <a:gd name="connsiteY27" fmla="*/ 347253 h 485775"/>
                  <a:gd name="connsiteX28" fmla="*/ 239790 w 485775"/>
                  <a:gd name="connsiteY28" fmla="*/ 387959 h 485775"/>
                  <a:gd name="connsiteX29" fmla="*/ 337765 w 485775"/>
                  <a:gd name="connsiteY29" fmla="*/ 447824 h 485775"/>
                  <a:gd name="connsiteX30" fmla="*/ 390522 w 485775"/>
                  <a:gd name="connsiteY30" fmla="*/ 434382 h 485775"/>
                  <a:gd name="connsiteX31" fmla="*/ 416278 w 485775"/>
                  <a:gd name="connsiteY31" fmla="*/ 441916 h 485775"/>
                  <a:gd name="connsiteX32" fmla="*/ 408745 w 485775"/>
                  <a:gd name="connsiteY32" fmla="*/ 467672 h 485775"/>
                  <a:gd name="connsiteX33" fmla="*/ 337765 w 485775"/>
                  <a:gd name="connsiteY33" fmla="*/ 485775 h 485775"/>
                  <a:gd name="connsiteX34" fmla="*/ 205328 w 485775"/>
                  <a:gd name="connsiteY34" fmla="*/ 403905 h 485775"/>
                  <a:gd name="connsiteX35" fmla="*/ 199718 w 485775"/>
                  <a:gd name="connsiteY35" fmla="*/ 404180 h 485775"/>
                  <a:gd name="connsiteX36" fmla="*/ 151133 w 485775"/>
                  <a:gd name="connsiteY36" fmla="*/ 376930 h 485775"/>
                  <a:gd name="connsiteX37" fmla="*/ 150242 w 485775"/>
                  <a:gd name="connsiteY37" fmla="*/ 375298 h 485775"/>
                  <a:gd name="connsiteX38" fmla="*/ 69121 w 485775"/>
                  <a:gd name="connsiteY38" fmla="*/ 207787 h 485775"/>
                  <a:gd name="connsiteX39" fmla="*/ 56927 w 485775"/>
                  <a:gd name="connsiteY39" fmla="*/ 202090 h 485775"/>
                  <a:gd name="connsiteX40" fmla="*/ 18976 w 485775"/>
                  <a:gd name="connsiteY40" fmla="*/ 202090 h 485775"/>
                  <a:gd name="connsiteX41" fmla="*/ 0 w 485775"/>
                  <a:gd name="connsiteY41" fmla="*/ 183114 h 485775"/>
                  <a:gd name="connsiteX42" fmla="*/ 18976 w 485775"/>
                  <a:gd name="connsiteY42" fmla="*/ 164139 h 485775"/>
                  <a:gd name="connsiteX43" fmla="*/ 56927 w 485775"/>
                  <a:gd name="connsiteY43" fmla="*/ 164139 h 485775"/>
                  <a:gd name="connsiteX44" fmla="*/ 100859 w 485775"/>
                  <a:gd name="connsiteY44" fmla="*/ 186849 h 485775"/>
                  <a:gd name="connsiteX45" fmla="*/ 102457 w 485775"/>
                  <a:gd name="connsiteY45" fmla="*/ 189552 h 485775"/>
                  <a:gd name="connsiteX46" fmla="*/ 183925 w 485775"/>
                  <a:gd name="connsiteY46" fmla="*/ 357781 h 485775"/>
                  <a:gd name="connsiteX47" fmla="*/ 199718 w 485775"/>
                  <a:gd name="connsiteY47" fmla="*/ 366230 h 485775"/>
                  <a:gd name="connsiteX48" fmla="*/ 219168 w 485775"/>
                  <a:gd name="connsiteY48" fmla="*/ 347254 h 485775"/>
                  <a:gd name="connsiteX49" fmla="*/ 191180 w 485775"/>
                  <a:gd name="connsiteY49" fmla="*/ 193979 h 485775"/>
                  <a:gd name="connsiteX50" fmla="*/ 193519 w 485775"/>
                  <a:gd name="connsiteY50" fmla="*/ 179811 h 485775"/>
                  <a:gd name="connsiteX51" fmla="*/ 257793 w 485775"/>
                  <a:gd name="connsiteY51" fmla="*/ 128465 h 485775"/>
                  <a:gd name="connsiteX52" fmla="*/ 282379 w 485775"/>
                  <a:gd name="connsiteY52" fmla="*/ 139219 h 485775"/>
                  <a:gd name="connsiteX53" fmla="*/ 271625 w 485775"/>
                  <a:gd name="connsiteY53" fmla="*/ 163805 h 485775"/>
                  <a:gd name="connsiteX54" fmla="*/ 230096 w 485775"/>
                  <a:gd name="connsiteY54" fmla="*/ 194040 h 485775"/>
                  <a:gd name="connsiteX55" fmla="*/ 237569 w 485775"/>
                  <a:gd name="connsiteY55" fmla="*/ 228778 h 485775"/>
                  <a:gd name="connsiteX56" fmla="*/ 336871 w 485775"/>
                  <a:gd name="connsiteY56" fmla="*/ 189770 h 485775"/>
                  <a:gd name="connsiteX57" fmla="*/ 332874 w 485775"/>
                  <a:gd name="connsiteY57" fmla="*/ 170547 h 485775"/>
                  <a:gd name="connsiteX58" fmla="*/ 345046 w 485775"/>
                  <a:gd name="connsiteY58" fmla="*/ 147085 h 485775"/>
                  <a:gd name="connsiteX59" fmla="*/ 369049 w 485775"/>
                  <a:gd name="connsiteY59" fmla="*/ 159087 h 485775"/>
                  <a:gd name="connsiteX60" fmla="*/ 376574 w 485775"/>
                  <a:gd name="connsiteY60" fmla="*/ 194929 h 485775"/>
                  <a:gd name="connsiteX61" fmla="*/ 428510 w 485775"/>
                  <a:gd name="connsiteY61" fmla="*/ 220920 h 485775"/>
                  <a:gd name="connsiteX62" fmla="*/ 410347 w 485775"/>
                  <a:gd name="connsiteY62" fmla="*/ 121029 h 485775"/>
                  <a:gd name="connsiteX63" fmla="*/ 399557 w 485775"/>
                  <a:gd name="connsiteY63" fmla="*/ 103882 h 485775"/>
                  <a:gd name="connsiteX64" fmla="*/ 294414 w 485775"/>
                  <a:gd name="connsiteY64" fmla="*/ 55024 h 485775"/>
                  <a:gd name="connsiteX65" fmla="*/ 217153 w 485775"/>
                  <a:gd name="connsiteY65" fmla="*/ 37951 h 485775"/>
                  <a:gd name="connsiteX66" fmla="*/ 18976 w 485775"/>
                  <a:gd name="connsiteY66" fmla="*/ 37951 h 485775"/>
                  <a:gd name="connsiteX67" fmla="*/ 0 w 485775"/>
                  <a:gd name="connsiteY67" fmla="*/ 18976 h 485775"/>
                  <a:gd name="connsiteX68" fmla="*/ 18976 w 485775"/>
                  <a:gd name="connsiteY68"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5775" h="485775">
                    <a:moveTo>
                      <a:pt x="351192" y="276903"/>
                    </a:moveTo>
                    <a:cubicBezTo>
                      <a:pt x="357645" y="280109"/>
                      <a:pt x="361725" y="286692"/>
                      <a:pt x="361725" y="293897"/>
                    </a:cubicBezTo>
                    <a:lnTo>
                      <a:pt x="361725" y="379288"/>
                    </a:lnTo>
                    <a:cubicBezTo>
                      <a:pt x="361725" y="389768"/>
                      <a:pt x="353230" y="398263"/>
                      <a:pt x="342750" y="398263"/>
                    </a:cubicBezTo>
                    <a:cubicBezTo>
                      <a:pt x="332269" y="398263"/>
                      <a:pt x="323774" y="389768"/>
                      <a:pt x="323775" y="379289"/>
                    </a:cubicBezTo>
                    <a:lnTo>
                      <a:pt x="323775" y="332097"/>
                    </a:lnTo>
                    <a:cubicBezTo>
                      <a:pt x="315427" y="338360"/>
                      <a:pt x="303579" y="336704"/>
                      <a:pt x="297268" y="328381"/>
                    </a:cubicBezTo>
                    <a:cubicBezTo>
                      <a:pt x="290936" y="320030"/>
                      <a:pt x="292573" y="308126"/>
                      <a:pt x="300925" y="301795"/>
                    </a:cubicBezTo>
                    <a:lnTo>
                      <a:pt x="331286" y="278777"/>
                    </a:lnTo>
                    <a:cubicBezTo>
                      <a:pt x="337028" y="274425"/>
                      <a:pt x="344739" y="273700"/>
                      <a:pt x="351192" y="276903"/>
                    </a:cubicBezTo>
                    <a:close/>
                    <a:moveTo>
                      <a:pt x="18976" y="0"/>
                    </a:moveTo>
                    <a:lnTo>
                      <a:pt x="217153" y="0"/>
                    </a:lnTo>
                    <a:cubicBezTo>
                      <a:pt x="249145" y="0"/>
                      <a:pt x="281392" y="7126"/>
                      <a:pt x="310405" y="20607"/>
                    </a:cubicBezTo>
                    <a:lnTo>
                      <a:pt x="417912" y="70562"/>
                    </a:lnTo>
                    <a:cubicBezTo>
                      <a:pt x="419335" y="71223"/>
                      <a:pt x="420671" y="72058"/>
                      <a:pt x="421888" y="73048"/>
                    </a:cubicBezTo>
                    <a:cubicBezTo>
                      <a:pt x="434166" y="83034"/>
                      <a:pt x="442895" y="96372"/>
                      <a:pt x="447131" y="111621"/>
                    </a:cubicBezTo>
                    <a:cubicBezTo>
                      <a:pt x="447286" y="112176"/>
                      <a:pt x="447414" y="112738"/>
                      <a:pt x="447517" y="113304"/>
                    </a:cubicBezTo>
                    <a:lnTo>
                      <a:pt x="483571" y="311599"/>
                    </a:lnTo>
                    <a:cubicBezTo>
                      <a:pt x="483708" y="312349"/>
                      <a:pt x="483784" y="313093"/>
                      <a:pt x="483830" y="313835"/>
                    </a:cubicBezTo>
                    <a:cubicBezTo>
                      <a:pt x="485103" y="321629"/>
                      <a:pt x="485775" y="329619"/>
                      <a:pt x="485775" y="337765"/>
                    </a:cubicBezTo>
                    <a:cubicBezTo>
                      <a:pt x="485775" y="353386"/>
                      <a:pt x="483349" y="368778"/>
                      <a:pt x="478564" y="383512"/>
                    </a:cubicBezTo>
                    <a:cubicBezTo>
                      <a:pt x="475960" y="391532"/>
                      <a:pt x="468520" y="396632"/>
                      <a:pt x="460519" y="396632"/>
                    </a:cubicBezTo>
                    <a:cubicBezTo>
                      <a:pt x="458577" y="396632"/>
                      <a:pt x="456603" y="396332"/>
                      <a:pt x="454655" y="395700"/>
                    </a:cubicBezTo>
                    <a:cubicBezTo>
                      <a:pt x="444688" y="392463"/>
                      <a:pt x="439232" y="381759"/>
                      <a:pt x="442468" y="371792"/>
                    </a:cubicBezTo>
                    <a:cubicBezTo>
                      <a:pt x="446022" y="360847"/>
                      <a:pt x="447824" y="349400"/>
                      <a:pt x="447824" y="337765"/>
                    </a:cubicBezTo>
                    <a:cubicBezTo>
                      <a:pt x="447824" y="277079"/>
                      <a:pt x="398452" y="227707"/>
                      <a:pt x="337765" y="227707"/>
                    </a:cubicBezTo>
                    <a:cubicBezTo>
                      <a:pt x="301234" y="227707"/>
                      <a:pt x="267464" y="245596"/>
                      <a:pt x="246882" y="275688"/>
                    </a:cubicBezTo>
                    <a:cubicBezTo>
                      <a:pt x="252612" y="306261"/>
                      <a:pt x="257119" y="334569"/>
                      <a:pt x="257119" y="347253"/>
                    </a:cubicBezTo>
                    <a:cubicBezTo>
                      <a:pt x="257119" y="363193"/>
                      <a:pt x="250471" y="377614"/>
                      <a:pt x="239790" y="387959"/>
                    </a:cubicBezTo>
                    <a:cubicBezTo>
                      <a:pt x="258529" y="424599"/>
                      <a:pt x="296070" y="447824"/>
                      <a:pt x="337765" y="447824"/>
                    </a:cubicBezTo>
                    <a:cubicBezTo>
                      <a:pt x="356215" y="447824"/>
                      <a:pt x="374459" y="443177"/>
                      <a:pt x="390522" y="434382"/>
                    </a:cubicBezTo>
                    <a:cubicBezTo>
                      <a:pt x="399715" y="429350"/>
                      <a:pt x="411247" y="432723"/>
                      <a:pt x="416278" y="441916"/>
                    </a:cubicBezTo>
                    <a:cubicBezTo>
                      <a:pt x="421309" y="451109"/>
                      <a:pt x="417937" y="462641"/>
                      <a:pt x="408745" y="467672"/>
                    </a:cubicBezTo>
                    <a:cubicBezTo>
                      <a:pt x="387111" y="479515"/>
                      <a:pt x="362566" y="485775"/>
                      <a:pt x="337765" y="485775"/>
                    </a:cubicBezTo>
                    <a:cubicBezTo>
                      <a:pt x="281180" y="485775"/>
                      <a:pt x="230284" y="453966"/>
                      <a:pt x="205328" y="403905"/>
                    </a:cubicBezTo>
                    <a:cubicBezTo>
                      <a:pt x="203482" y="404083"/>
                      <a:pt x="201612" y="404180"/>
                      <a:pt x="199718" y="404180"/>
                    </a:cubicBezTo>
                    <a:cubicBezTo>
                      <a:pt x="179733" y="404180"/>
                      <a:pt x="161570" y="393994"/>
                      <a:pt x="151133" y="376930"/>
                    </a:cubicBezTo>
                    <a:cubicBezTo>
                      <a:pt x="150809" y="376401"/>
                      <a:pt x="150512" y="375857"/>
                      <a:pt x="150242" y="375298"/>
                    </a:cubicBezTo>
                    <a:lnTo>
                      <a:pt x="69121" y="207787"/>
                    </a:lnTo>
                    <a:cubicBezTo>
                      <a:pt x="66118" y="204199"/>
                      <a:pt x="61647" y="202090"/>
                      <a:pt x="56927" y="202090"/>
                    </a:cubicBezTo>
                    <a:lnTo>
                      <a:pt x="18976" y="202090"/>
                    </a:lnTo>
                    <a:cubicBezTo>
                      <a:pt x="8495" y="202090"/>
                      <a:pt x="0" y="193595"/>
                      <a:pt x="0" y="183114"/>
                    </a:cubicBezTo>
                    <a:cubicBezTo>
                      <a:pt x="0" y="172634"/>
                      <a:pt x="8495" y="164139"/>
                      <a:pt x="18976" y="164139"/>
                    </a:cubicBezTo>
                    <a:lnTo>
                      <a:pt x="56927" y="164139"/>
                    </a:lnTo>
                    <a:cubicBezTo>
                      <a:pt x="74357" y="164139"/>
                      <a:pt x="90780" y="172629"/>
                      <a:pt x="100859" y="186849"/>
                    </a:cubicBezTo>
                    <a:cubicBezTo>
                      <a:pt x="101465" y="187704"/>
                      <a:pt x="101999" y="188608"/>
                      <a:pt x="102457" y="189552"/>
                    </a:cubicBezTo>
                    <a:lnTo>
                      <a:pt x="183925" y="357781"/>
                    </a:lnTo>
                    <a:cubicBezTo>
                      <a:pt x="187465" y="363086"/>
                      <a:pt x="193313" y="366230"/>
                      <a:pt x="199718" y="366230"/>
                    </a:cubicBezTo>
                    <a:cubicBezTo>
                      <a:pt x="210261" y="366230"/>
                      <a:pt x="219168" y="357540"/>
                      <a:pt x="219168" y="347254"/>
                    </a:cubicBezTo>
                    <a:cubicBezTo>
                      <a:pt x="219168" y="329718"/>
                      <a:pt x="204392" y="251869"/>
                      <a:pt x="191180" y="193979"/>
                    </a:cubicBezTo>
                    <a:cubicBezTo>
                      <a:pt x="190074" y="189133"/>
                      <a:pt x="190913" y="184045"/>
                      <a:pt x="193519" y="179811"/>
                    </a:cubicBezTo>
                    <a:cubicBezTo>
                      <a:pt x="194386" y="178403"/>
                      <a:pt x="215240" y="145120"/>
                      <a:pt x="257793" y="128465"/>
                    </a:cubicBezTo>
                    <a:cubicBezTo>
                      <a:pt x="267554" y="124643"/>
                      <a:pt x="278560" y="129460"/>
                      <a:pt x="282379" y="139219"/>
                    </a:cubicBezTo>
                    <a:cubicBezTo>
                      <a:pt x="286198" y="148978"/>
                      <a:pt x="281384" y="159986"/>
                      <a:pt x="271625" y="163805"/>
                    </a:cubicBezTo>
                    <a:cubicBezTo>
                      <a:pt x="250415" y="172107"/>
                      <a:pt x="236568" y="186209"/>
                      <a:pt x="230096" y="194040"/>
                    </a:cubicBezTo>
                    <a:cubicBezTo>
                      <a:pt x="232318" y="204012"/>
                      <a:pt x="234900" y="215963"/>
                      <a:pt x="237569" y="228778"/>
                    </a:cubicBezTo>
                    <a:cubicBezTo>
                      <a:pt x="264339" y="204110"/>
                      <a:pt x="299506" y="189992"/>
                      <a:pt x="336871" y="189770"/>
                    </a:cubicBezTo>
                    <a:cubicBezTo>
                      <a:pt x="335006" y="180428"/>
                      <a:pt x="333389" y="172573"/>
                      <a:pt x="332874" y="170547"/>
                    </a:cubicBezTo>
                    <a:cubicBezTo>
                      <a:pt x="329928" y="160759"/>
                      <a:pt x="335285" y="150340"/>
                      <a:pt x="345046" y="147085"/>
                    </a:cubicBezTo>
                    <a:cubicBezTo>
                      <a:pt x="354991" y="143772"/>
                      <a:pt x="365735" y="149143"/>
                      <a:pt x="369049" y="159087"/>
                    </a:cubicBezTo>
                    <a:cubicBezTo>
                      <a:pt x="369436" y="160246"/>
                      <a:pt x="370325" y="162918"/>
                      <a:pt x="376574" y="194929"/>
                    </a:cubicBezTo>
                    <a:cubicBezTo>
                      <a:pt x="395693" y="200129"/>
                      <a:pt x="413284" y="209069"/>
                      <a:pt x="428510" y="220920"/>
                    </a:cubicBezTo>
                    <a:lnTo>
                      <a:pt x="410347" y="121029"/>
                    </a:lnTo>
                    <a:cubicBezTo>
                      <a:pt x="408360" y="114399"/>
                      <a:pt x="404657" y="108519"/>
                      <a:pt x="399557" y="103882"/>
                    </a:cubicBezTo>
                    <a:lnTo>
                      <a:pt x="294414" y="55024"/>
                    </a:lnTo>
                    <a:cubicBezTo>
                      <a:pt x="270376" y="43855"/>
                      <a:pt x="243659" y="37951"/>
                      <a:pt x="217153" y="37951"/>
                    </a:cubicBezTo>
                    <a:lnTo>
                      <a:pt x="18976" y="37951"/>
                    </a:lnTo>
                    <a:cubicBezTo>
                      <a:pt x="8495" y="37951"/>
                      <a:pt x="0" y="29456"/>
                      <a:pt x="0" y="18976"/>
                    </a:cubicBezTo>
                    <a:cubicBezTo>
                      <a:pt x="0" y="8495"/>
                      <a:pt x="8495" y="0"/>
                      <a:pt x="18976" y="0"/>
                    </a:cubicBezTo>
                    <a:close/>
                  </a:path>
                </a:pathLst>
              </a:custGeom>
              <a:solidFill>
                <a:schemeClr val="bg1"/>
              </a:solidFill>
              <a:ln w="949" cap="flat">
                <a:noFill/>
                <a:prstDash val="solid"/>
                <a:miter/>
              </a:ln>
            </p:spPr>
            <p:txBody>
              <a:bodyPr rtlCol="0" anchor="ctr"/>
              <a:lstStyle/>
              <a:p>
                <a:endParaRPr lang="en-ID"/>
              </a:p>
            </p:txBody>
          </p:sp>
        </p:grpSp>
        <p:sp>
          <p:nvSpPr>
            <p:cNvPr id="38" name="Justify Text Body">
              <a:extLst>
                <a:ext uri="{FF2B5EF4-FFF2-40B4-BE49-F238E27FC236}">
                  <a16:creationId xmlns:a16="http://schemas.microsoft.com/office/drawing/2014/main" id="{7BA80C39-30A7-4329-8367-068386C2A258}"/>
                </a:ext>
              </a:extLst>
            </p:cNvPr>
            <p:cNvSpPr txBox="1"/>
            <p:nvPr/>
          </p:nvSpPr>
          <p:spPr>
            <a:xfrm>
              <a:off x="1693429" y="4443323"/>
              <a:ext cx="9725589" cy="307777"/>
            </a:xfrm>
            <a:prstGeom prst="rect">
              <a:avLst/>
            </a:prstGeom>
            <a:noFill/>
          </p:spPr>
          <p:txBody>
            <a:bodyPr wrap="square" lIns="0" tIns="0" rIns="0" bIns="0" rtlCol="0">
              <a:spAutoFit/>
            </a:bodyPr>
            <a:lstStyle/>
            <a:p>
              <a:pPr>
                <a:lnSpc>
                  <a:spcPct val="150000"/>
                </a:lnSpc>
              </a:pPr>
              <a:r>
                <a:rPr lang="en-US" sz="1500" dirty="0"/>
                <a:t>Lower cost than Hotel Management Agreement (HMA) with more attractive terms</a:t>
              </a:r>
            </a:p>
          </p:txBody>
        </p:sp>
      </p:grpSp>
      <p:grpSp>
        <p:nvGrpSpPr>
          <p:cNvPr id="47" name="Group 46">
            <a:extLst>
              <a:ext uri="{FF2B5EF4-FFF2-40B4-BE49-F238E27FC236}">
                <a16:creationId xmlns:a16="http://schemas.microsoft.com/office/drawing/2014/main" id="{CF476FD2-7DF5-479D-BB2B-431AD1C3632E}"/>
              </a:ext>
            </a:extLst>
          </p:cNvPr>
          <p:cNvGrpSpPr/>
          <p:nvPr/>
        </p:nvGrpSpPr>
        <p:grpSpPr>
          <a:xfrm>
            <a:off x="903443" y="2944261"/>
            <a:ext cx="10145557" cy="465172"/>
            <a:chOff x="1032317" y="4387915"/>
            <a:chExt cx="10145557" cy="465172"/>
          </a:xfrm>
        </p:grpSpPr>
        <p:grpSp>
          <p:nvGrpSpPr>
            <p:cNvPr id="48" name="Group 47">
              <a:extLst>
                <a:ext uri="{FF2B5EF4-FFF2-40B4-BE49-F238E27FC236}">
                  <a16:creationId xmlns:a16="http://schemas.microsoft.com/office/drawing/2014/main" id="{647BF8BD-B955-44FE-8C9B-B7B6B68E0358}"/>
                </a:ext>
              </a:extLst>
            </p:cNvPr>
            <p:cNvGrpSpPr/>
            <p:nvPr/>
          </p:nvGrpSpPr>
          <p:grpSpPr>
            <a:xfrm>
              <a:off x="1032317" y="4387915"/>
              <a:ext cx="465173" cy="465172"/>
              <a:chOff x="1759984" y="1904579"/>
              <a:chExt cx="793314" cy="793312"/>
            </a:xfrm>
          </p:grpSpPr>
          <p:sp>
            <p:nvSpPr>
              <p:cNvPr id="50" name="Oval 49">
                <a:extLst>
                  <a:ext uri="{FF2B5EF4-FFF2-40B4-BE49-F238E27FC236}">
                    <a16:creationId xmlns:a16="http://schemas.microsoft.com/office/drawing/2014/main" id="{989ADAD2-0066-42BF-BEEC-86213B53CA99}"/>
                  </a:ext>
                </a:extLst>
              </p:cNvPr>
              <p:cNvSpPr/>
              <p:nvPr/>
            </p:nvSpPr>
            <p:spPr>
              <a:xfrm>
                <a:off x="1759984" y="1904579"/>
                <a:ext cx="793314" cy="7933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1" name="Icon 19">
                <a:extLst>
                  <a:ext uri="{FF2B5EF4-FFF2-40B4-BE49-F238E27FC236}">
                    <a16:creationId xmlns:a16="http://schemas.microsoft.com/office/drawing/2014/main" id="{F230D35C-891C-437F-8E32-834B32BD764E}"/>
                  </a:ext>
                </a:extLst>
              </p:cNvPr>
              <p:cNvSpPr/>
              <p:nvPr/>
            </p:nvSpPr>
            <p:spPr>
              <a:xfrm>
                <a:off x="1978047" y="2122641"/>
                <a:ext cx="357188" cy="357188"/>
              </a:xfrm>
              <a:custGeom>
                <a:avLst/>
                <a:gdLst>
                  <a:gd name="connsiteX0" fmla="*/ 351192 w 485775"/>
                  <a:gd name="connsiteY0" fmla="*/ 276903 h 485775"/>
                  <a:gd name="connsiteX1" fmla="*/ 361725 w 485775"/>
                  <a:gd name="connsiteY1" fmla="*/ 293897 h 485775"/>
                  <a:gd name="connsiteX2" fmla="*/ 361725 w 485775"/>
                  <a:gd name="connsiteY2" fmla="*/ 379288 h 485775"/>
                  <a:gd name="connsiteX3" fmla="*/ 342750 w 485775"/>
                  <a:gd name="connsiteY3" fmla="*/ 398263 h 485775"/>
                  <a:gd name="connsiteX4" fmla="*/ 323775 w 485775"/>
                  <a:gd name="connsiteY4" fmla="*/ 379289 h 485775"/>
                  <a:gd name="connsiteX5" fmla="*/ 323775 w 485775"/>
                  <a:gd name="connsiteY5" fmla="*/ 332097 h 485775"/>
                  <a:gd name="connsiteX6" fmla="*/ 297268 w 485775"/>
                  <a:gd name="connsiteY6" fmla="*/ 328381 h 485775"/>
                  <a:gd name="connsiteX7" fmla="*/ 300925 w 485775"/>
                  <a:gd name="connsiteY7" fmla="*/ 301795 h 485775"/>
                  <a:gd name="connsiteX8" fmla="*/ 331286 w 485775"/>
                  <a:gd name="connsiteY8" fmla="*/ 278777 h 485775"/>
                  <a:gd name="connsiteX9" fmla="*/ 351192 w 485775"/>
                  <a:gd name="connsiteY9" fmla="*/ 276903 h 485775"/>
                  <a:gd name="connsiteX10" fmla="*/ 18976 w 485775"/>
                  <a:gd name="connsiteY10" fmla="*/ 0 h 485775"/>
                  <a:gd name="connsiteX11" fmla="*/ 217153 w 485775"/>
                  <a:gd name="connsiteY11" fmla="*/ 0 h 485775"/>
                  <a:gd name="connsiteX12" fmla="*/ 310405 w 485775"/>
                  <a:gd name="connsiteY12" fmla="*/ 20607 h 485775"/>
                  <a:gd name="connsiteX13" fmla="*/ 417912 w 485775"/>
                  <a:gd name="connsiteY13" fmla="*/ 70562 h 485775"/>
                  <a:gd name="connsiteX14" fmla="*/ 421888 w 485775"/>
                  <a:gd name="connsiteY14" fmla="*/ 73048 h 485775"/>
                  <a:gd name="connsiteX15" fmla="*/ 447131 w 485775"/>
                  <a:gd name="connsiteY15" fmla="*/ 111621 h 485775"/>
                  <a:gd name="connsiteX16" fmla="*/ 447517 w 485775"/>
                  <a:gd name="connsiteY16" fmla="*/ 113304 h 485775"/>
                  <a:gd name="connsiteX17" fmla="*/ 483571 w 485775"/>
                  <a:gd name="connsiteY17" fmla="*/ 311599 h 485775"/>
                  <a:gd name="connsiteX18" fmla="*/ 483830 w 485775"/>
                  <a:gd name="connsiteY18" fmla="*/ 313835 h 485775"/>
                  <a:gd name="connsiteX19" fmla="*/ 485775 w 485775"/>
                  <a:gd name="connsiteY19" fmla="*/ 337765 h 485775"/>
                  <a:gd name="connsiteX20" fmla="*/ 478564 w 485775"/>
                  <a:gd name="connsiteY20" fmla="*/ 383512 h 485775"/>
                  <a:gd name="connsiteX21" fmla="*/ 460519 w 485775"/>
                  <a:gd name="connsiteY21" fmla="*/ 396632 h 485775"/>
                  <a:gd name="connsiteX22" fmla="*/ 454655 w 485775"/>
                  <a:gd name="connsiteY22" fmla="*/ 395700 h 485775"/>
                  <a:gd name="connsiteX23" fmla="*/ 442468 w 485775"/>
                  <a:gd name="connsiteY23" fmla="*/ 371792 h 485775"/>
                  <a:gd name="connsiteX24" fmla="*/ 447824 w 485775"/>
                  <a:gd name="connsiteY24" fmla="*/ 337765 h 485775"/>
                  <a:gd name="connsiteX25" fmla="*/ 337765 w 485775"/>
                  <a:gd name="connsiteY25" fmla="*/ 227707 h 485775"/>
                  <a:gd name="connsiteX26" fmla="*/ 246882 w 485775"/>
                  <a:gd name="connsiteY26" fmla="*/ 275688 h 485775"/>
                  <a:gd name="connsiteX27" fmla="*/ 257119 w 485775"/>
                  <a:gd name="connsiteY27" fmla="*/ 347253 h 485775"/>
                  <a:gd name="connsiteX28" fmla="*/ 239790 w 485775"/>
                  <a:gd name="connsiteY28" fmla="*/ 387959 h 485775"/>
                  <a:gd name="connsiteX29" fmla="*/ 337765 w 485775"/>
                  <a:gd name="connsiteY29" fmla="*/ 447824 h 485775"/>
                  <a:gd name="connsiteX30" fmla="*/ 390522 w 485775"/>
                  <a:gd name="connsiteY30" fmla="*/ 434382 h 485775"/>
                  <a:gd name="connsiteX31" fmla="*/ 416278 w 485775"/>
                  <a:gd name="connsiteY31" fmla="*/ 441916 h 485775"/>
                  <a:gd name="connsiteX32" fmla="*/ 408745 w 485775"/>
                  <a:gd name="connsiteY32" fmla="*/ 467672 h 485775"/>
                  <a:gd name="connsiteX33" fmla="*/ 337765 w 485775"/>
                  <a:gd name="connsiteY33" fmla="*/ 485775 h 485775"/>
                  <a:gd name="connsiteX34" fmla="*/ 205328 w 485775"/>
                  <a:gd name="connsiteY34" fmla="*/ 403905 h 485775"/>
                  <a:gd name="connsiteX35" fmla="*/ 199718 w 485775"/>
                  <a:gd name="connsiteY35" fmla="*/ 404180 h 485775"/>
                  <a:gd name="connsiteX36" fmla="*/ 151133 w 485775"/>
                  <a:gd name="connsiteY36" fmla="*/ 376930 h 485775"/>
                  <a:gd name="connsiteX37" fmla="*/ 150242 w 485775"/>
                  <a:gd name="connsiteY37" fmla="*/ 375298 h 485775"/>
                  <a:gd name="connsiteX38" fmla="*/ 69121 w 485775"/>
                  <a:gd name="connsiteY38" fmla="*/ 207787 h 485775"/>
                  <a:gd name="connsiteX39" fmla="*/ 56927 w 485775"/>
                  <a:gd name="connsiteY39" fmla="*/ 202090 h 485775"/>
                  <a:gd name="connsiteX40" fmla="*/ 18976 w 485775"/>
                  <a:gd name="connsiteY40" fmla="*/ 202090 h 485775"/>
                  <a:gd name="connsiteX41" fmla="*/ 0 w 485775"/>
                  <a:gd name="connsiteY41" fmla="*/ 183114 h 485775"/>
                  <a:gd name="connsiteX42" fmla="*/ 18976 w 485775"/>
                  <a:gd name="connsiteY42" fmla="*/ 164139 h 485775"/>
                  <a:gd name="connsiteX43" fmla="*/ 56927 w 485775"/>
                  <a:gd name="connsiteY43" fmla="*/ 164139 h 485775"/>
                  <a:gd name="connsiteX44" fmla="*/ 100859 w 485775"/>
                  <a:gd name="connsiteY44" fmla="*/ 186849 h 485775"/>
                  <a:gd name="connsiteX45" fmla="*/ 102457 w 485775"/>
                  <a:gd name="connsiteY45" fmla="*/ 189552 h 485775"/>
                  <a:gd name="connsiteX46" fmla="*/ 183925 w 485775"/>
                  <a:gd name="connsiteY46" fmla="*/ 357781 h 485775"/>
                  <a:gd name="connsiteX47" fmla="*/ 199718 w 485775"/>
                  <a:gd name="connsiteY47" fmla="*/ 366230 h 485775"/>
                  <a:gd name="connsiteX48" fmla="*/ 219168 w 485775"/>
                  <a:gd name="connsiteY48" fmla="*/ 347254 h 485775"/>
                  <a:gd name="connsiteX49" fmla="*/ 191180 w 485775"/>
                  <a:gd name="connsiteY49" fmla="*/ 193979 h 485775"/>
                  <a:gd name="connsiteX50" fmla="*/ 193519 w 485775"/>
                  <a:gd name="connsiteY50" fmla="*/ 179811 h 485775"/>
                  <a:gd name="connsiteX51" fmla="*/ 257793 w 485775"/>
                  <a:gd name="connsiteY51" fmla="*/ 128465 h 485775"/>
                  <a:gd name="connsiteX52" fmla="*/ 282379 w 485775"/>
                  <a:gd name="connsiteY52" fmla="*/ 139219 h 485775"/>
                  <a:gd name="connsiteX53" fmla="*/ 271625 w 485775"/>
                  <a:gd name="connsiteY53" fmla="*/ 163805 h 485775"/>
                  <a:gd name="connsiteX54" fmla="*/ 230096 w 485775"/>
                  <a:gd name="connsiteY54" fmla="*/ 194040 h 485775"/>
                  <a:gd name="connsiteX55" fmla="*/ 237569 w 485775"/>
                  <a:gd name="connsiteY55" fmla="*/ 228778 h 485775"/>
                  <a:gd name="connsiteX56" fmla="*/ 336871 w 485775"/>
                  <a:gd name="connsiteY56" fmla="*/ 189770 h 485775"/>
                  <a:gd name="connsiteX57" fmla="*/ 332874 w 485775"/>
                  <a:gd name="connsiteY57" fmla="*/ 170547 h 485775"/>
                  <a:gd name="connsiteX58" fmla="*/ 345046 w 485775"/>
                  <a:gd name="connsiteY58" fmla="*/ 147085 h 485775"/>
                  <a:gd name="connsiteX59" fmla="*/ 369049 w 485775"/>
                  <a:gd name="connsiteY59" fmla="*/ 159087 h 485775"/>
                  <a:gd name="connsiteX60" fmla="*/ 376574 w 485775"/>
                  <a:gd name="connsiteY60" fmla="*/ 194929 h 485775"/>
                  <a:gd name="connsiteX61" fmla="*/ 428510 w 485775"/>
                  <a:gd name="connsiteY61" fmla="*/ 220920 h 485775"/>
                  <a:gd name="connsiteX62" fmla="*/ 410347 w 485775"/>
                  <a:gd name="connsiteY62" fmla="*/ 121029 h 485775"/>
                  <a:gd name="connsiteX63" fmla="*/ 399557 w 485775"/>
                  <a:gd name="connsiteY63" fmla="*/ 103882 h 485775"/>
                  <a:gd name="connsiteX64" fmla="*/ 294414 w 485775"/>
                  <a:gd name="connsiteY64" fmla="*/ 55024 h 485775"/>
                  <a:gd name="connsiteX65" fmla="*/ 217153 w 485775"/>
                  <a:gd name="connsiteY65" fmla="*/ 37951 h 485775"/>
                  <a:gd name="connsiteX66" fmla="*/ 18976 w 485775"/>
                  <a:gd name="connsiteY66" fmla="*/ 37951 h 485775"/>
                  <a:gd name="connsiteX67" fmla="*/ 0 w 485775"/>
                  <a:gd name="connsiteY67" fmla="*/ 18976 h 485775"/>
                  <a:gd name="connsiteX68" fmla="*/ 18976 w 485775"/>
                  <a:gd name="connsiteY68"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5775" h="485775">
                    <a:moveTo>
                      <a:pt x="351192" y="276903"/>
                    </a:moveTo>
                    <a:cubicBezTo>
                      <a:pt x="357645" y="280109"/>
                      <a:pt x="361725" y="286692"/>
                      <a:pt x="361725" y="293897"/>
                    </a:cubicBezTo>
                    <a:lnTo>
                      <a:pt x="361725" y="379288"/>
                    </a:lnTo>
                    <a:cubicBezTo>
                      <a:pt x="361725" y="389768"/>
                      <a:pt x="353230" y="398263"/>
                      <a:pt x="342750" y="398263"/>
                    </a:cubicBezTo>
                    <a:cubicBezTo>
                      <a:pt x="332269" y="398263"/>
                      <a:pt x="323774" y="389768"/>
                      <a:pt x="323775" y="379289"/>
                    </a:cubicBezTo>
                    <a:lnTo>
                      <a:pt x="323775" y="332097"/>
                    </a:lnTo>
                    <a:cubicBezTo>
                      <a:pt x="315427" y="338360"/>
                      <a:pt x="303579" y="336704"/>
                      <a:pt x="297268" y="328381"/>
                    </a:cubicBezTo>
                    <a:cubicBezTo>
                      <a:pt x="290936" y="320030"/>
                      <a:pt x="292573" y="308126"/>
                      <a:pt x="300925" y="301795"/>
                    </a:cubicBezTo>
                    <a:lnTo>
                      <a:pt x="331286" y="278777"/>
                    </a:lnTo>
                    <a:cubicBezTo>
                      <a:pt x="337028" y="274425"/>
                      <a:pt x="344739" y="273700"/>
                      <a:pt x="351192" y="276903"/>
                    </a:cubicBezTo>
                    <a:close/>
                    <a:moveTo>
                      <a:pt x="18976" y="0"/>
                    </a:moveTo>
                    <a:lnTo>
                      <a:pt x="217153" y="0"/>
                    </a:lnTo>
                    <a:cubicBezTo>
                      <a:pt x="249145" y="0"/>
                      <a:pt x="281392" y="7126"/>
                      <a:pt x="310405" y="20607"/>
                    </a:cubicBezTo>
                    <a:lnTo>
                      <a:pt x="417912" y="70562"/>
                    </a:lnTo>
                    <a:cubicBezTo>
                      <a:pt x="419335" y="71223"/>
                      <a:pt x="420671" y="72058"/>
                      <a:pt x="421888" y="73048"/>
                    </a:cubicBezTo>
                    <a:cubicBezTo>
                      <a:pt x="434166" y="83034"/>
                      <a:pt x="442895" y="96372"/>
                      <a:pt x="447131" y="111621"/>
                    </a:cubicBezTo>
                    <a:cubicBezTo>
                      <a:pt x="447286" y="112176"/>
                      <a:pt x="447414" y="112738"/>
                      <a:pt x="447517" y="113304"/>
                    </a:cubicBezTo>
                    <a:lnTo>
                      <a:pt x="483571" y="311599"/>
                    </a:lnTo>
                    <a:cubicBezTo>
                      <a:pt x="483708" y="312349"/>
                      <a:pt x="483784" y="313093"/>
                      <a:pt x="483830" y="313835"/>
                    </a:cubicBezTo>
                    <a:cubicBezTo>
                      <a:pt x="485103" y="321629"/>
                      <a:pt x="485775" y="329619"/>
                      <a:pt x="485775" y="337765"/>
                    </a:cubicBezTo>
                    <a:cubicBezTo>
                      <a:pt x="485775" y="353386"/>
                      <a:pt x="483349" y="368778"/>
                      <a:pt x="478564" y="383512"/>
                    </a:cubicBezTo>
                    <a:cubicBezTo>
                      <a:pt x="475960" y="391532"/>
                      <a:pt x="468520" y="396632"/>
                      <a:pt x="460519" y="396632"/>
                    </a:cubicBezTo>
                    <a:cubicBezTo>
                      <a:pt x="458577" y="396632"/>
                      <a:pt x="456603" y="396332"/>
                      <a:pt x="454655" y="395700"/>
                    </a:cubicBezTo>
                    <a:cubicBezTo>
                      <a:pt x="444688" y="392463"/>
                      <a:pt x="439232" y="381759"/>
                      <a:pt x="442468" y="371792"/>
                    </a:cubicBezTo>
                    <a:cubicBezTo>
                      <a:pt x="446022" y="360847"/>
                      <a:pt x="447824" y="349400"/>
                      <a:pt x="447824" y="337765"/>
                    </a:cubicBezTo>
                    <a:cubicBezTo>
                      <a:pt x="447824" y="277079"/>
                      <a:pt x="398452" y="227707"/>
                      <a:pt x="337765" y="227707"/>
                    </a:cubicBezTo>
                    <a:cubicBezTo>
                      <a:pt x="301234" y="227707"/>
                      <a:pt x="267464" y="245596"/>
                      <a:pt x="246882" y="275688"/>
                    </a:cubicBezTo>
                    <a:cubicBezTo>
                      <a:pt x="252612" y="306261"/>
                      <a:pt x="257119" y="334569"/>
                      <a:pt x="257119" y="347253"/>
                    </a:cubicBezTo>
                    <a:cubicBezTo>
                      <a:pt x="257119" y="363193"/>
                      <a:pt x="250471" y="377614"/>
                      <a:pt x="239790" y="387959"/>
                    </a:cubicBezTo>
                    <a:cubicBezTo>
                      <a:pt x="258529" y="424599"/>
                      <a:pt x="296070" y="447824"/>
                      <a:pt x="337765" y="447824"/>
                    </a:cubicBezTo>
                    <a:cubicBezTo>
                      <a:pt x="356215" y="447824"/>
                      <a:pt x="374459" y="443177"/>
                      <a:pt x="390522" y="434382"/>
                    </a:cubicBezTo>
                    <a:cubicBezTo>
                      <a:pt x="399715" y="429350"/>
                      <a:pt x="411247" y="432723"/>
                      <a:pt x="416278" y="441916"/>
                    </a:cubicBezTo>
                    <a:cubicBezTo>
                      <a:pt x="421309" y="451109"/>
                      <a:pt x="417937" y="462641"/>
                      <a:pt x="408745" y="467672"/>
                    </a:cubicBezTo>
                    <a:cubicBezTo>
                      <a:pt x="387111" y="479515"/>
                      <a:pt x="362566" y="485775"/>
                      <a:pt x="337765" y="485775"/>
                    </a:cubicBezTo>
                    <a:cubicBezTo>
                      <a:pt x="281180" y="485775"/>
                      <a:pt x="230284" y="453966"/>
                      <a:pt x="205328" y="403905"/>
                    </a:cubicBezTo>
                    <a:cubicBezTo>
                      <a:pt x="203482" y="404083"/>
                      <a:pt x="201612" y="404180"/>
                      <a:pt x="199718" y="404180"/>
                    </a:cubicBezTo>
                    <a:cubicBezTo>
                      <a:pt x="179733" y="404180"/>
                      <a:pt x="161570" y="393994"/>
                      <a:pt x="151133" y="376930"/>
                    </a:cubicBezTo>
                    <a:cubicBezTo>
                      <a:pt x="150809" y="376401"/>
                      <a:pt x="150512" y="375857"/>
                      <a:pt x="150242" y="375298"/>
                    </a:cubicBezTo>
                    <a:lnTo>
                      <a:pt x="69121" y="207787"/>
                    </a:lnTo>
                    <a:cubicBezTo>
                      <a:pt x="66118" y="204199"/>
                      <a:pt x="61647" y="202090"/>
                      <a:pt x="56927" y="202090"/>
                    </a:cubicBezTo>
                    <a:lnTo>
                      <a:pt x="18976" y="202090"/>
                    </a:lnTo>
                    <a:cubicBezTo>
                      <a:pt x="8495" y="202090"/>
                      <a:pt x="0" y="193595"/>
                      <a:pt x="0" y="183114"/>
                    </a:cubicBezTo>
                    <a:cubicBezTo>
                      <a:pt x="0" y="172634"/>
                      <a:pt x="8495" y="164139"/>
                      <a:pt x="18976" y="164139"/>
                    </a:cubicBezTo>
                    <a:lnTo>
                      <a:pt x="56927" y="164139"/>
                    </a:lnTo>
                    <a:cubicBezTo>
                      <a:pt x="74357" y="164139"/>
                      <a:pt x="90780" y="172629"/>
                      <a:pt x="100859" y="186849"/>
                    </a:cubicBezTo>
                    <a:cubicBezTo>
                      <a:pt x="101465" y="187704"/>
                      <a:pt x="101999" y="188608"/>
                      <a:pt x="102457" y="189552"/>
                    </a:cubicBezTo>
                    <a:lnTo>
                      <a:pt x="183925" y="357781"/>
                    </a:lnTo>
                    <a:cubicBezTo>
                      <a:pt x="187465" y="363086"/>
                      <a:pt x="193313" y="366230"/>
                      <a:pt x="199718" y="366230"/>
                    </a:cubicBezTo>
                    <a:cubicBezTo>
                      <a:pt x="210261" y="366230"/>
                      <a:pt x="219168" y="357540"/>
                      <a:pt x="219168" y="347254"/>
                    </a:cubicBezTo>
                    <a:cubicBezTo>
                      <a:pt x="219168" y="329718"/>
                      <a:pt x="204392" y="251869"/>
                      <a:pt x="191180" y="193979"/>
                    </a:cubicBezTo>
                    <a:cubicBezTo>
                      <a:pt x="190074" y="189133"/>
                      <a:pt x="190913" y="184045"/>
                      <a:pt x="193519" y="179811"/>
                    </a:cubicBezTo>
                    <a:cubicBezTo>
                      <a:pt x="194386" y="178403"/>
                      <a:pt x="215240" y="145120"/>
                      <a:pt x="257793" y="128465"/>
                    </a:cubicBezTo>
                    <a:cubicBezTo>
                      <a:pt x="267554" y="124643"/>
                      <a:pt x="278560" y="129460"/>
                      <a:pt x="282379" y="139219"/>
                    </a:cubicBezTo>
                    <a:cubicBezTo>
                      <a:pt x="286198" y="148978"/>
                      <a:pt x="281384" y="159986"/>
                      <a:pt x="271625" y="163805"/>
                    </a:cubicBezTo>
                    <a:cubicBezTo>
                      <a:pt x="250415" y="172107"/>
                      <a:pt x="236568" y="186209"/>
                      <a:pt x="230096" y="194040"/>
                    </a:cubicBezTo>
                    <a:cubicBezTo>
                      <a:pt x="232318" y="204012"/>
                      <a:pt x="234900" y="215963"/>
                      <a:pt x="237569" y="228778"/>
                    </a:cubicBezTo>
                    <a:cubicBezTo>
                      <a:pt x="264339" y="204110"/>
                      <a:pt x="299506" y="189992"/>
                      <a:pt x="336871" y="189770"/>
                    </a:cubicBezTo>
                    <a:cubicBezTo>
                      <a:pt x="335006" y="180428"/>
                      <a:pt x="333389" y="172573"/>
                      <a:pt x="332874" y="170547"/>
                    </a:cubicBezTo>
                    <a:cubicBezTo>
                      <a:pt x="329928" y="160759"/>
                      <a:pt x="335285" y="150340"/>
                      <a:pt x="345046" y="147085"/>
                    </a:cubicBezTo>
                    <a:cubicBezTo>
                      <a:pt x="354991" y="143772"/>
                      <a:pt x="365735" y="149143"/>
                      <a:pt x="369049" y="159087"/>
                    </a:cubicBezTo>
                    <a:cubicBezTo>
                      <a:pt x="369436" y="160246"/>
                      <a:pt x="370325" y="162918"/>
                      <a:pt x="376574" y="194929"/>
                    </a:cubicBezTo>
                    <a:cubicBezTo>
                      <a:pt x="395693" y="200129"/>
                      <a:pt x="413284" y="209069"/>
                      <a:pt x="428510" y="220920"/>
                    </a:cubicBezTo>
                    <a:lnTo>
                      <a:pt x="410347" y="121029"/>
                    </a:lnTo>
                    <a:cubicBezTo>
                      <a:pt x="408360" y="114399"/>
                      <a:pt x="404657" y="108519"/>
                      <a:pt x="399557" y="103882"/>
                    </a:cubicBezTo>
                    <a:lnTo>
                      <a:pt x="294414" y="55024"/>
                    </a:lnTo>
                    <a:cubicBezTo>
                      <a:pt x="270376" y="43855"/>
                      <a:pt x="243659" y="37951"/>
                      <a:pt x="217153" y="37951"/>
                    </a:cubicBezTo>
                    <a:lnTo>
                      <a:pt x="18976" y="37951"/>
                    </a:lnTo>
                    <a:cubicBezTo>
                      <a:pt x="8495" y="37951"/>
                      <a:pt x="0" y="29456"/>
                      <a:pt x="0" y="18976"/>
                    </a:cubicBezTo>
                    <a:cubicBezTo>
                      <a:pt x="0" y="8495"/>
                      <a:pt x="8495" y="0"/>
                      <a:pt x="18976" y="0"/>
                    </a:cubicBezTo>
                    <a:close/>
                  </a:path>
                </a:pathLst>
              </a:custGeom>
              <a:solidFill>
                <a:schemeClr val="bg1"/>
              </a:solidFill>
              <a:ln w="949" cap="flat">
                <a:noFill/>
                <a:prstDash val="solid"/>
                <a:miter/>
              </a:ln>
            </p:spPr>
            <p:txBody>
              <a:bodyPr rtlCol="0" anchor="ctr"/>
              <a:lstStyle/>
              <a:p>
                <a:endParaRPr lang="en-ID"/>
              </a:p>
            </p:txBody>
          </p:sp>
        </p:grpSp>
        <p:sp>
          <p:nvSpPr>
            <p:cNvPr id="49" name="Justify Text Body">
              <a:extLst>
                <a:ext uri="{FF2B5EF4-FFF2-40B4-BE49-F238E27FC236}">
                  <a16:creationId xmlns:a16="http://schemas.microsoft.com/office/drawing/2014/main" id="{23BE6766-D0A8-42C4-8F24-08BEB06BB0D8}"/>
                </a:ext>
              </a:extLst>
            </p:cNvPr>
            <p:cNvSpPr txBox="1"/>
            <p:nvPr/>
          </p:nvSpPr>
          <p:spPr>
            <a:xfrm>
              <a:off x="1693430" y="4443323"/>
              <a:ext cx="9484444" cy="307777"/>
            </a:xfrm>
            <a:prstGeom prst="rect">
              <a:avLst/>
            </a:prstGeom>
            <a:noFill/>
          </p:spPr>
          <p:txBody>
            <a:bodyPr wrap="square" lIns="0" tIns="0" rIns="0" bIns="0" rtlCol="0">
              <a:spAutoFit/>
            </a:bodyPr>
            <a:lstStyle/>
            <a:p>
              <a:pPr>
                <a:lnSpc>
                  <a:spcPct val="150000"/>
                </a:lnSpc>
              </a:pPr>
              <a:r>
                <a:rPr lang="en-US" sz="1500" dirty="0"/>
                <a:t>Still benefit from International brand marketing &amp; distribution and loyalty programs</a:t>
              </a:r>
            </a:p>
          </p:txBody>
        </p:sp>
      </p:grpSp>
      <p:grpSp>
        <p:nvGrpSpPr>
          <p:cNvPr id="52" name="Group 51">
            <a:extLst>
              <a:ext uri="{FF2B5EF4-FFF2-40B4-BE49-F238E27FC236}">
                <a16:creationId xmlns:a16="http://schemas.microsoft.com/office/drawing/2014/main" id="{4A8E99A9-2F06-438A-87EB-58EEF85279D2}"/>
              </a:ext>
            </a:extLst>
          </p:cNvPr>
          <p:cNvGrpSpPr/>
          <p:nvPr/>
        </p:nvGrpSpPr>
        <p:grpSpPr>
          <a:xfrm>
            <a:off x="903443" y="3490086"/>
            <a:ext cx="6489467" cy="465172"/>
            <a:chOff x="1032317" y="4387915"/>
            <a:chExt cx="6489467" cy="465172"/>
          </a:xfrm>
        </p:grpSpPr>
        <p:grpSp>
          <p:nvGrpSpPr>
            <p:cNvPr id="53" name="Group 52">
              <a:extLst>
                <a:ext uri="{FF2B5EF4-FFF2-40B4-BE49-F238E27FC236}">
                  <a16:creationId xmlns:a16="http://schemas.microsoft.com/office/drawing/2014/main" id="{1E13E2ED-BB99-45F7-BA4C-AC59BBED181B}"/>
                </a:ext>
              </a:extLst>
            </p:cNvPr>
            <p:cNvGrpSpPr/>
            <p:nvPr/>
          </p:nvGrpSpPr>
          <p:grpSpPr>
            <a:xfrm>
              <a:off x="1032317" y="4387915"/>
              <a:ext cx="465173" cy="465172"/>
              <a:chOff x="1759984" y="1904579"/>
              <a:chExt cx="793314" cy="793312"/>
            </a:xfrm>
          </p:grpSpPr>
          <p:sp>
            <p:nvSpPr>
              <p:cNvPr id="55" name="Oval 54">
                <a:extLst>
                  <a:ext uri="{FF2B5EF4-FFF2-40B4-BE49-F238E27FC236}">
                    <a16:creationId xmlns:a16="http://schemas.microsoft.com/office/drawing/2014/main" id="{99CADB01-8D4B-4FC9-B0E7-13B9AEDCBF13}"/>
                  </a:ext>
                </a:extLst>
              </p:cNvPr>
              <p:cNvSpPr/>
              <p:nvPr/>
            </p:nvSpPr>
            <p:spPr>
              <a:xfrm>
                <a:off x="1759984" y="1904579"/>
                <a:ext cx="793314" cy="7933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6" name="Icon 19">
                <a:extLst>
                  <a:ext uri="{FF2B5EF4-FFF2-40B4-BE49-F238E27FC236}">
                    <a16:creationId xmlns:a16="http://schemas.microsoft.com/office/drawing/2014/main" id="{82B42BE0-6429-4D47-943E-1170F4146FAB}"/>
                  </a:ext>
                </a:extLst>
              </p:cNvPr>
              <p:cNvSpPr/>
              <p:nvPr/>
            </p:nvSpPr>
            <p:spPr>
              <a:xfrm>
                <a:off x="1978047" y="2122641"/>
                <a:ext cx="357188" cy="357188"/>
              </a:xfrm>
              <a:custGeom>
                <a:avLst/>
                <a:gdLst>
                  <a:gd name="connsiteX0" fmla="*/ 351192 w 485775"/>
                  <a:gd name="connsiteY0" fmla="*/ 276903 h 485775"/>
                  <a:gd name="connsiteX1" fmla="*/ 361725 w 485775"/>
                  <a:gd name="connsiteY1" fmla="*/ 293897 h 485775"/>
                  <a:gd name="connsiteX2" fmla="*/ 361725 w 485775"/>
                  <a:gd name="connsiteY2" fmla="*/ 379288 h 485775"/>
                  <a:gd name="connsiteX3" fmla="*/ 342750 w 485775"/>
                  <a:gd name="connsiteY3" fmla="*/ 398263 h 485775"/>
                  <a:gd name="connsiteX4" fmla="*/ 323775 w 485775"/>
                  <a:gd name="connsiteY4" fmla="*/ 379289 h 485775"/>
                  <a:gd name="connsiteX5" fmla="*/ 323775 w 485775"/>
                  <a:gd name="connsiteY5" fmla="*/ 332097 h 485775"/>
                  <a:gd name="connsiteX6" fmla="*/ 297268 w 485775"/>
                  <a:gd name="connsiteY6" fmla="*/ 328381 h 485775"/>
                  <a:gd name="connsiteX7" fmla="*/ 300925 w 485775"/>
                  <a:gd name="connsiteY7" fmla="*/ 301795 h 485775"/>
                  <a:gd name="connsiteX8" fmla="*/ 331286 w 485775"/>
                  <a:gd name="connsiteY8" fmla="*/ 278777 h 485775"/>
                  <a:gd name="connsiteX9" fmla="*/ 351192 w 485775"/>
                  <a:gd name="connsiteY9" fmla="*/ 276903 h 485775"/>
                  <a:gd name="connsiteX10" fmla="*/ 18976 w 485775"/>
                  <a:gd name="connsiteY10" fmla="*/ 0 h 485775"/>
                  <a:gd name="connsiteX11" fmla="*/ 217153 w 485775"/>
                  <a:gd name="connsiteY11" fmla="*/ 0 h 485775"/>
                  <a:gd name="connsiteX12" fmla="*/ 310405 w 485775"/>
                  <a:gd name="connsiteY12" fmla="*/ 20607 h 485775"/>
                  <a:gd name="connsiteX13" fmla="*/ 417912 w 485775"/>
                  <a:gd name="connsiteY13" fmla="*/ 70562 h 485775"/>
                  <a:gd name="connsiteX14" fmla="*/ 421888 w 485775"/>
                  <a:gd name="connsiteY14" fmla="*/ 73048 h 485775"/>
                  <a:gd name="connsiteX15" fmla="*/ 447131 w 485775"/>
                  <a:gd name="connsiteY15" fmla="*/ 111621 h 485775"/>
                  <a:gd name="connsiteX16" fmla="*/ 447517 w 485775"/>
                  <a:gd name="connsiteY16" fmla="*/ 113304 h 485775"/>
                  <a:gd name="connsiteX17" fmla="*/ 483571 w 485775"/>
                  <a:gd name="connsiteY17" fmla="*/ 311599 h 485775"/>
                  <a:gd name="connsiteX18" fmla="*/ 483830 w 485775"/>
                  <a:gd name="connsiteY18" fmla="*/ 313835 h 485775"/>
                  <a:gd name="connsiteX19" fmla="*/ 485775 w 485775"/>
                  <a:gd name="connsiteY19" fmla="*/ 337765 h 485775"/>
                  <a:gd name="connsiteX20" fmla="*/ 478564 w 485775"/>
                  <a:gd name="connsiteY20" fmla="*/ 383512 h 485775"/>
                  <a:gd name="connsiteX21" fmla="*/ 460519 w 485775"/>
                  <a:gd name="connsiteY21" fmla="*/ 396632 h 485775"/>
                  <a:gd name="connsiteX22" fmla="*/ 454655 w 485775"/>
                  <a:gd name="connsiteY22" fmla="*/ 395700 h 485775"/>
                  <a:gd name="connsiteX23" fmla="*/ 442468 w 485775"/>
                  <a:gd name="connsiteY23" fmla="*/ 371792 h 485775"/>
                  <a:gd name="connsiteX24" fmla="*/ 447824 w 485775"/>
                  <a:gd name="connsiteY24" fmla="*/ 337765 h 485775"/>
                  <a:gd name="connsiteX25" fmla="*/ 337765 w 485775"/>
                  <a:gd name="connsiteY25" fmla="*/ 227707 h 485775"/>
                  <a:gd name="connsiteX26" fmla="*/ 246882 w 485775"/>
                  <a:gd name="connsiteY26" fmla="*/ 275688 h 485775"/>
                  <a:gd name="connsiteX27" fmla="*/ 257119 w 485775"/>
                  <a:gd name="connsiteY27" fmla="*/ 347253 h 485775"/>
                  <a:gd name="connsiteX28" fmla="*/ 239790 w 485775"/>
                  <a:gd name="connsiteY28" fmla="*/ 387959 h 485775"/>
                  <a:gd name="connsiteX29" fmla="*/ 337765 w 485775"/>
                  <a:gd name="connsiteY29" fmla="*/ 447824 h 485775"/>
                  <a:gd name="connsiteX30" fmla="*/ 390522 w 485775"/>
                  <a:gd name="connsiteY30" fmla="*/ 434382 h 485775"/>
                  <a:gd name="connsiteX31" fmla="*/ 416278 w 485775"/>
                  <a:gd name="connsiteY31" fmla="*/ 441916 h 485775"/>
                  <a:gd name="connsiteX32" fmla="*/ 408745 w 485775"/>
                  <a:gd name="connsiteY32" fmla="*/ 467672 h 485775"/>
                  <a:gd name="connsiteX33" fmla="*/ 337765 w 485775"/>
                  <a:gd name="connsiteY33" fmla="*/ 485775 h 485775"/>
                  <a:gd name="connsiteX34" fmla="*/ 205328 w 485775"/>
                  <a:gd name="connsiteY34" fmla="*/ 403905 h 485775"/>
                  <a:gd name="connsiteX35" fmla="*/ 199718 w 485775"/>
                  <a:gd name="connsiteY35" fmla="*/ 404180 h 485775"/>
                  <a:gd name="connsiteX36" fmla="*/ 151133 w 485775"/>
                  <a:gd name="connsiteY36" fmla="*/ 376930 h 485775"/>
                  <a:gd name="connsiteX37" fmla="*/ 150242 w 485775"/>
                  <a:gd name="connsiteY37" fmla="*/ 375298 h 485775"/>
                  <a:gd name="connsiteX38" fmla="*/ 69121 w 485775"/>
                  <a:gd name="connsiteY38" fmla="*/ 207787 h 485775"/>
                  <a:gd name="connsiteX39" fmla="*/ 56927 w 485775"/>
                  <a:gd name="connsiteY39" fmla="*/ 202090 h 485775"/>
                  <a:gd name="connsiteX40" fmla="*/ 18976 w 485775"/>
                  <a:gd name="connsiteY40" fmla="*/ 202090 h 485775"/>
                  <a:gd name="connsiteX41" fmla="*/ 0 w 485775"/>
                  <a:gd name="connsiteY41" fmla="*/ 183114 h 485775"/>
                  <a:gd name="connsiteX42" fmla="*/ 18976 w 485775"/>
                  <a:gd name="connsiteY42" fmla="*/ 164139 h 485775"/>
                  <a:gd name="connsiteX43" fmla="*/ 56927 w 485775"/>
                  <a:gd name="connsiteY43" fmla="*/ 164139 h 485775"/>
                  <a:gd name="connsiteX44" fmla="*/ 100859 w 485775"/>
                  <a:gd name="connsiteY44" fmla="*/ 186849 h 485775"/>
                  <a:gd name="connsiteX45" fmla="*/ 102457 w 485775"/>
                  <a:gd name="connsiteY45" fmla="*/ 189552 h 485775"/>
                  <a:gd name="connsiteX46" fmla="*/ 183925 w 485775"/>
                  <a:gd name="connsiteY46" fmla="*/ 357781 h 485775"/>
                  <a:gd name="connsiteX47" fmla="*/ 199718 w 485775"/>
                  <a:gd name="connsiteY47" fmla="*/ 366230 h 485775"/>
                  <a:gd name="connsiteX48" fmla="*/ 219168 w 485775"/>
                  <a:gd name="connsiteY48" fmla="*/ 347254 h 485775"/>
                  <a:gd name="connsiteX49" fmla="*/ 191180 w 485775"/>
                  <a:gd name="connsiteY49" fmla="*/ 193979 h 485775"/>
                  <a:gd name="connsiteX50" fmla="*/ 193519 w 485775"/>
                  <a:gd name="connsiteY50" fmla="*/ 179811 h 485775"/>
                  <a:gd name="connsiteX51" fmla="*/ 257793 w 485775"/>
                  <a:gd name="connsiteY51" fmla="*/ 128465 h 485775"/>
                  <a:gd name="connsiteX52" fmla="*/ 282379 w 485775"/>
                  <a:gd name="connsiteY52" fmla="*/ 139219 h 485775"/>
                  <a:gd name="connsiteX53" fmla="*/ 271625 w 485775"/>
                  <a:gd name="connsiteY53" fmla="*/ 163805 h 485775"/>
                  <a:gd name="connsiteX54" fmla="*/ 230096 w 485775"/>
                  <a:gd name="connsiteY54" fmla="*/ 194040 h 485775"/>
                  <a:gd name="connsiteX55" fmla="*/ 237569 w 485775"/>
                  <a:gd name="connsiteY55" fmla="*/ 228778 h 485775"/>
                  <a:gd name="connsiteX56" fmla="*/ 336871 w 485775"/>
                  <a:gd name="connsiteY56" fmla="*/ 189770 h 485775"/>
                  <a:gd name="connsiteX57" fmla="*/ 332874 w 485775"/>
                  <a:gd name="connsiteY57" fmla="*/ 170547 h 485775"/>
                  <a:gd name="connsiteX58" fmla="*/ 345046 w 485775"/>
                  <a:gd name="connsiteY58" fmla="*/ 147085 h 485775"/>
                  <a:gd name="connsiteX59" fmla="*/ 369049 w 485775"/>
                  <a:gd name="connsiteY59" fmla="*/ 159087 h 485775"/>
                  <a:gd name="connsiteX60" fmla="*/ 376574 w 485775"/>
                  <a:gd name="connsiteY60" fmla="*/ 194929 h 485775"/>
                  <a:gd name="connsiteX61" fmla="*/ 428510 w 485775"/>
                  <a:gd name="connsiteY61" fmla="*/ 220920 h 485775"/>
                  <a:gd name="connsiteX62" fmla="*/ 410347 w 485775"/>
                  <a:gd name="connsiteY62" fmla="*/ 121029 h 485775"/>
                  <a:gd name="connsiteX63" fmla="*/ 399557 w 485775"/>
                  <a:gd name="connsiteY63" fmla="*/ 103882 h 485775"/>
                  <a:gd name="connsiteX64" fmla="*/ 294414 w 485775"/>
                  <a:gd name="connsiteY64" fmla="*/ 55024 h 485775"/>
                  <a:gd name="connsiteX65" fmla="*/ 217153 w 485775"/>
                  <a:gd name="connsiteY65" fmla="*/ 37951 h 485775"/>
                  <a:gd name="connsiteX66" fmla="*/ 18976 w 485775"/>
                  <a:gd name="connsiteY66" fmla="*/ 37951 h 485775"/>
                  <a:gd name="connsiteX67" fmla="*/ 0 w 485775"/>
                  <a:gd name="connsiteY67" fmla="*/ 18976 h 485775"/>
                  <a:gd name="connsiteX68" fmla="*/ 18976 w 485775"/>
                  <a:gd name="connsiteY68"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5775" h="485775">
                    <a:moveTo>
                      <a:pt x="351192" y="276903"/>
                    </a:moveTo>
                    <a:cubicBezTo>
                      <a:pt x="357645" y="280109"/>
                      <a:pt x="361725" y="286692"/>
                      <a:pt x="361725" y="293897"/>
                    </a:cubicBezTo>
                    <a:lnTo>
                      <a:pt x="361725" y="379288"/>
                    </a:lnTo>
                    <a:cubicBezTo>
                      <a:pt x="361725" y="389768"/>
                      <a:pt x="353230" y="398263"/>
                      <a:pt x="342750" y="398263"/>
                    </a:cubicBezTo>
                    <a:cubicBezTo>
                      <a:pt x="332269" y="398263"/>
                      <a:pt x="323774" y="389768"/>
                      <a:pt x="323775" y="379289"/>
                    </a:cubicBezTo>
                    <a:lnTo>
                      <a:pt x="323775" y="332097"/>
                    </a:lnTo>
                    <a:cubicBezTo>
                      <a:pt x="315427" y="338360"/>
                      <a:pt x="303579" y="336704"/>
                      <a:pt x="297268" y="328381"/>
                    </a:cubicBezTo>
                    <a:cubicBezTo>
                      <a:pt x="290936" y="320030"/>
                      <a:pt x="292573" y="308126"/>
                      <a:pt x="300925" y="301795"/>
                    </a:cubicBezTo>
                    <a:lnTo>
                      <a:pt x="331286" y="278777"/>
                    </a:lnTo>
                    <a:cubicBezTo>
                      <a:pt x="337028" y="274425"/>
                      <a:pt x="344739" y="273700"/>
                      <a:pt x="351192" y="276903"/>
                    </a:cubicBezTo>
                    <a:close/>
                    <a:moveTo>
                      <a:pt x="18976" y="0"/>
                    </a:moveTo>
                    <a:lnTo>
                      <a:pt x="217153" y="0"/>
                    </a:lnTo>
                    <a:cubicBezTo>
                      <a:pt x="249145" y="0"/>
                      <a:pt x="281392" y="7126"/>
                      <a:pt x="310405" y="20607"/>
                    </a:cubicBezTo>
                    <a:lnTo>
                      <a:pt x="417912" y="70562"/>
                    </a:lnTo>
                    <a:cubicBezTo>
                      <a:pt x="419335" y="71223"/>
                      <a:pt x="420671" y="72058"/>
                      <a:pt x="421888" y="73048"/>
                    </a:cubicBezTo>
                    <a:cubicBezTo>
                      <a:pt x="434166" y="83034"/>
                      <a:pt x="442895" y="96372"/>
                      <a:pt x="447131" y="111621"/>
                    </a:cubicBezTo>
                    <a:cubicBezTo>
                      <a:pt x="447286" y="112176"/>
                      <a:pt x="447414" y="112738"/>
                      <a:pt x="447517" y="113304"/>
                    </a:cubicBezTo>
                    <a:lnTo>
                      <a:pt x="483571" y="311599"/>
                    </a:lnTo>
                    <a:cubicBezTo>
                      <a:pt x="483708" y="312349"/>
                      <a:pt x="483784" y="313093"/>
                      <a:pt x="483830" y="313835"/>
                    </a:cubicBezTo>
                    <a:cubicBezTo>
                      <a:pt x="485103" y="321629"/>
                      <a:pt x="485775" y="329619"/>
                      <a:pt x="485775" y="337765"/>
                    </a:cubicBezTo>
                    <a:cubicBezTo>
                      <a:pt x="485775" y="353386"/>
                      <a:pt x="483349" y="368778"/>
                      <a:pt x="478564" y="383512"/>
                    </a:cubicBezTo>
                    <a:cubicBezTo>
                      <a:pt x="475960" y="391532"/>
                      <a:pt x="468520" y="396632"/>
                      <a:pt x="460519" y="396632"/>
                    </a:cubicBezTo>
                    <a:cubicBezTo>
                      <a:pt x="458577" y="396632"/>
                      <a:pt x="456603" y="396332"/>
                      <a:pt x="454655" y="395700"/>
                    </a:cubicBezTo>
                    <a:cubicBezTo>
                      <a:pt x="444688" y="392463"/>
                      <a:pt x="439232" y="381759"/>
                      <a:pt x="442468" y="371792"/>
                    </a:cubicBezTo>
                    <a:cubicBezTo>
                      <a:pt x="446022" y="360847"/>
                      <a:pt x="447824" y="349400"/>
                      <a:pt x="447824" y="337765"/>
                    </a:cubicBezTo>
                    <a:cubicBezTo>
                      <a:pt x="447824" y="277079"/>
                      <a:pt x="398452" y="227707"/>
                      <a:pt x="337765" y="227707"/>
                    </a:cubicBezTo>
                    <a:cubicBezTo>
                      <a:pt x="301234" y="227707"/>
                      <a:pt x="267464" y="245596"/>
                      <a:pt x="246882" y="275688"/>
                    </a:cubicBezTo>
                    <a:cubicBezTo>
                      <a:pt x="252612" y="306261"/>
                      <a:pt x="257119" y="334569"/>
                      <a:pt x="257119" y="347253"/>
                    </a:cubicBezTo>
                    <a:cubicBezTo>
                      <a:pt x="257119" y="363193"/>
                      <a:pt x="250471" y="377614"/>
                      <a:pt x="239790" y="387959"/>
                    </a:cubicBezTo>
                    <a:cubicBezTo>
                      <a:pt x="258529" y="424599"/>
                      <a:pt x="296070" y="447824"/>
                      <a:pt x="337765" y="447824"/>
                    </a:cubicBezTo>
                    <a:cubicBezTo>
                      <a:pt x="356215" y="447824"/>
                      <a:pt x="374459" y="443177"/>
                      <a:pt x="390522" y="434382"/>
                    </a:cubicBezTo>
                    <a:cubicBezTo>
                      <a:pt x="399715" y="429350"/>
                      <a:pt x="411247" y="432723"/>
                      <a:pt x="416278" y="441916"/>
                    </a:cubicBezTo>
                    <a:cubicBezTo>
                      <a:pt x="421309" y="451109"/>
                      <a:pt x="417937" y="462641"/>
                      <a:pt x="408745" y="467672"/>
                    </a:cubicBezTo>
                    <a:cubicBezTo>
                      <a:pt x="387111" y="479515"/>
                      <a:pt x="362566" y="485775"/>
                      <a:pt x="337765" y="485775"/>
                    </a:cubicBezTo>
                    <a:cubicBezTo>
                      <a:pt x="281180" y="485775"/>
                      <a:pt x="230284" y="453966"/>
                      <a:pt x="205328" y="403905"/>
                    </a:cubicBezTo>
                    <a:cubicBezTo>
                      <a:pt x="203482" y="404083"/>
                      <a:pt x="201612" y="404180"/>
                      <a:pt x="199718" y="404180"/>
                    </a:cubicBezTo>
                    <a:cubicBezTo>
                      <a:pt x="179733" y="404180"/>
                      <a:pt x="161570" y="393994"/>
                      <a:pt x="151133" y="376930"/>
                    </a:cubicBezTo>
                    <a:cubicBezTo>
                      <a:pt x="150809" y="376401"/>
                      <a:pt x="150512" y="375857"/>
                      <a:pt x="150242" y="375298"/>
                    </a:cubicBezTo>
                    <a:lnTo>
                      <a:pt x="69121" y="207787"/>
                    </a:lnTo>
                    <a:cubicBezTo>
                      <a:pt x="66118" y="204199"/>
                      <a:pt x="61647" y="202090"/>
                      <a:pt x="56927" y="202090"/>
                    </a:cubicBezTo>
                    <a:lnTo>
                      <a:pt x="18976" y="202090"/>
                    </a:lnTo>
                    <a:cubicBezTo>
                      <a:pt x="8495" y="202090"/>
                      <a:pt x="0" y="193595"/>
                      <a:pt x="0" y="183114"/>
                    </a:cubicBezTo>
                    <a:cubicBezTo>
                      <a:pt x="0" y="172634"/>
                      <a:pt x="8495" y="164139"/>
                      <a:pt x="18976" y="164139"/>
                    </a:cubicBezTo>
                    <a:lnTo>
                      <a:pt x="56927" y="164139"/>
                    </a:lnTo>
                    <a:cubicBezTo>
                      <a:pt x="74357" y="164139"/>
                      <a:pt x="90780" y="172629"/>
                      <a:pt x="100859" y="186849"/>
                    </a:cubicBezTo>
                    <a:cubicBezTo>
                      <a:pt x="101465" y="187704"/>
                      <a:pt x="101999" y="188608"/>
                      <a:pt x="102457" y="189552"/>
                    </a:cubicBezTo>
                    <a:lnTo>
                      <a:pt x="183925" y="357781"/>
                    </a:lnTo>
                    <a:cubicBezTo>
                      <a:pt x="187465" y="363086"/>
                      <a:pt x="193313" y="366230"/>
                      <a:pt x="199718" y="366230"/>
                    </a:cubicBezTo>
                    <a:cubicBezTo>
                      <a:pt x="210261" y="366230"/>
                      <a:pt x="219168" y="357540"/>
                      <a:pt x="219168" y="347254"/>
                    </a:cubicBezTo>
                    <a:cubicBezTo>
                      <a:pt x="219168" y="329718"/>
                      <a:pt x="204392" y="251869"/>
                      <a:pt x="191180" y="193979"/>
                    </a:cubicBezTo>
                    <a:cubicBezTo>
                      <a:pt x="190074" y="189133"/>
                      <a:pt x="190913" y="184045"/>
                      <a:pt x="193519" y="179811"/>
                    </a:cubicBezTo>
                    <a:cubicBezTo>
                      <a:pt x="194386" y="178403"/>
                      <a:pt x="215240" y="145120"/>
                      <a:pt x="257793" y="128465"/>
                    </a:cubicBezTo>
                    <a:cubicBezTo>
                      <a:pt x="267554" y="124643"/>
                      <a:pt x="278560" y="129460"/>
                      <a:pt x="282379" y="139219"/>
                    </a:cubicBezTo>
                    <a:cubicBezTo>
                      <a:pt x="286198" y="148978"/>
                      <a:pt x="281384" y="159986"/>
                      <a:pt x="271625" y="163805"/>
                    </a:cubicBezTo>
                    <a:cubicBezTo>
                      <a:pt x="250415" y="172107"/>
                      <a:pt x="236568" y="186209"/>
                      <a:pt x="230096" y="194040"/>
                    </a:cubicBezTo>
                    <a:cubicBezTo>
                      <a:pt x="232318" y="204012"/>
                      <a:pt x="234900" y="215963"/>
                      <a:pt x="237569" y="228778"/>
                    </a:cubicBezTo>
                    <a:cubicBezTo>
                      <a:pt x="264339" y="204110"/>
                      <a:pt x="299506" y="189992"/>
                      <a:pt x="336871" y="189770"/>
                    </a:cubicBezTo>
                    <a:cubicBezTo>
                      <a:pt x="335006" y="180428"/>
                      <a:pt x="333389" y="172573"/>
                      <a:pt x="332874" y="170547"/>
                    </a:cubicBezTo>
                    <a:cubicBezTo>
                      <a:pt x="329928" y="160759"/>
                      <a:pt x="335285" y="150340"/>
                      <a:pt x="345046" y="147085"/>
                    </a:cubicBezTo>
                    <a:cubicBezTo>
                      <a:pt x="354991" y="143772"/>
                      <a:pt x="365735" y="149143"/>
                      <a:pt x="369049" y="159087"/>
                    </a:cubicBezTo>
                    <a:cubicBezTo>
                      <a:pt x="369436" y="160246"/>
                      <a:pt x="370325" y="162918"/>
                      <a:pt x="376574" y="194929"/>
                    </a:cubicBezTo>
                    <a:cubicBezTo>
                      <a:pt x="395693" y="200129"/>
                      <a:pt x="413284" y="209069"/>
                      <a:pt x="428510" y="220920"/>
                    </a:cubicBezTo>
                    <a:lnTo>
                      <a:pt x="410347" y="121029"/>
                    </a:lnTo>
                    <a:cubicBezTo>
                      <a:pt x="408360" y="114399"/>
                      <a:pt x="404657" y="108519"/>
                      <a:pt x="399557" y="103882"/>
                    </a:cubicBezTo>
                    <a:lnTo>
                      <a:pt x="294414" y="55024"/>
                    </a:lnTo>
                    <a:cubicBezTo>
                      <a:pt x="270376" y="43855"/>
                      <a:pt x="243659" y="37951"/>
                      <a:pt x="217153" y="37951"/>
                    </a:cubicBezTo>
                    <a:lnTo>
                      <a:pt x="18976" y="37951"/>
                    </a:lnTo>
                    <a:cubicBezTo>
                      <a:pt x="8495" y="37951"/>
                      <a:pt x="0" y="29456"/>
                      <a:pt x="0" y="18976"/>
                    </a:cubicBezTo>
                    <a:cubicBezTo>
                      <a:pt x="0" y="8495"/>
                      <a:pt x="8495" y="0"/>
                      <a:pt x="18976" y="0"/>
                    </a:cubicBezTo>
                    <a:close/>
                  </a:path>
                </a:pathLst>
              </a:custGeom>
              <a:solidFill>
                <a:schemeClr val="bg1"/>
              </a:solidFill>
              <a:ln w="949" cap="flat">
                <a:noFill/>
                <a:prstDash val="solid"/>
                <a:miter/>
              </a:ln>
            </p:spPr>
            <p:txBody>
              <a:bodyPr rtlCol="0" anchor="ctr"/>
              <a:lstStyle/>
              <a:p>
                <a:endParaRPr lang="en-ID"/>
              </a:p>
            </p:txBody>
          </p:sp>
        </p:grpSp>
        <p:sp>
          <p:nvSpPr>
            <p:cNvPr id="54" name="Justify Text Body">
              <a:extLst>
                <a:ext uri="{FF2B5EF4-FFF2-40B4-BE49-F238E27FC236}">
                  <a16:creationId xmlns:a16="http://schemas.microsoft.com/office/drawing/2014/main" id="{6109021B-DE54-4B11-91EA-C2D4ECEFA245}"/>
                </a:ext>
              </a:extLst>
            </p:cNvPr>
            <p:cNvSpPr txBox="1"/>
            <p:nvPr/>
          </p:nvSpPr>
          <p:spPr>
            <a:xfrm>
              <a:off x="1693430" y="4443323"/>
              <a:ext cx="5828354" cy="307777"/>
            </a:xfrm>
            <a:prstGeom prst="rect">
              <a:avLst/>
            </a:prstGeom>
            <a:noFill/>
          </p:spPr>
          <p:txBody>
            <a:bodyPr wrap="square" lIns="0" tIns="0" rIns="0" bIns="0" rtlCol="0">
              <a:spAutoFit/>
            </a:bodyPr>
            <a:lstStyle/>
            <a:p>
              <a:pPr>
                <a:lnSpc>
                  <a:spcPct val="150000"/>
                </a:lnSpc>
              </a:pPr>
              <a:r>
                <a:rPr lang="en-US" sz="1500" dirty="0"/>
                <a:t>Leaner and more flexible property management</a:t>
              </a:r>
            </a:p>
          </p:txBody>
        </p:sp>
      </p:grpSp>
      <p:grpSp>
        <p:nvGrpSpPr>
          <p:cNvPr id="57" name="Group 56">
            <a:extLst>
              <a:ext uri="{FF2B5EF4-FFF2-40B4-BE49-F238E27FC236}">
                <a16:creationId xmlns:a16="http://schemas.microsoft.com/office/drawing/2014/main" id="{B093E2CB-5A44-4458-BC0B-C117997081A2}"/>
              </a:ext>
            </a:extLst>
          </p:cNvPr>
          <p:cNvGrpSpPr/>
          <p:nvPr/>
        </p:nvGrpSpPr>
        <p:grpSpPr>
          <a:xfrm>
            <a:off x="903443" y="4075983"/>
            <a:ext cx="10145557" cy="465172"/>
            <a:chOff x="1032317" y="4387915"/>
            <a:chExt cx="10145557" cy="465172"/>
          </a:xfrm>
        </p:grpSpPr>
        <p:grpSp>
          <p:nvGrpSpPr>
            <p:cNvPr id="58" name="Group 57">
              <a:extLst>
                <a:ext uri="{FF2B5EF4-FFF2-40B4-BE49-F238E27FC236}">
                  <a16:creationId xmlns:a16="http://schemas.microsoft.com/office/drawing/2014/main" id="{B9515653-4BBD-46A8-B364-D00F32D21A21}"/>
                </a:ext>
              </a:extLst>
            </p:cNvPr>
            <p:cNvGrpSpPr/>
            <p:nvPr/>
          </p:nvGrpSpPr>
          <p:grpSpPr>
            <a:xfrm>
              <a:off x="1032317" y="4387915"/>
              <a:ext cx="465173" cy="465172"/>
              <a:chOff x="1759984" y="1904579"/>
              <a:chExt cx="793314" cy="793312"/>
            </a:xfrm>
          </p:grpSpPr>
          <p:sp>
            <p:nvSpPr>
              <p:cNvPr id="60" name="Oval 59">
                <a:extLst>
                  <a:ext uri="{FF2B5EF4-FFF2-40B4-BE49-F238E27FC236}">
                    <a16:creationId xmlns:a16="http://schemas.microsoft.com/office/drawing/2014/main" id="{5D246FC5-AC34-439E-83A0-74DC6661C71D}"/>
                  </a:ext>
                </a:extLst>
              </p:cNvPr>
              <p:cNvSpPr/>
              <p:nvPr/>
            </p:nvSpPr>
            <p:spPr>
              <a:xfrm>
                <a:off x="1759984" y="1904579"/>
                <a:ext cx="793314" cy="7933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1" name="Icon 19">
                <a:extLst>
                  <a:ext uri="{FF2B5EF4-FFF2-40B4-BE49-F238E27FC236}">
                    <a16:creationId xmlns:a16="http://schemas.microsoft.com/office/drawing/2014/main" id="{5930733F-9480-4273-9EA9-EF50FA790380}"/>
                  </a:ext>
                </a:extLst>
              </p:cNvPr>
              <p:cNvSpPr/>
              <p:nvPr/>
            </p:nvSpPr>
            <p:spPr>
              <a:xfrm>
                <a:off x="1978047" y="2122641"/>
                <a:ext cx="357188" cy="357188"/>
              </a:xfrm>
              <a:custGeom>
                <a:avLst/>
                <a:gdLst>
                  <a:gd name="connsiteX0" fmla="*/ 351192 w 485775"/>
                  <a:gd name="connsiteY0" fmla="*/ 276903 h 485775"/>
                  <a:gd name="connsiteX1" fmla="*/ 361725 w 485775"/>
                  <a:gd name="connsiteY1" fmla="*/ 293897 h 485775"/>
                  <a:gd name="connsiteX2" fmla="*/ 361725 w 485775"/>
                  <a:gd name="connsiteY2" fmla="*/ 379288 h 485775"/>
                  <a:gd name="connsiteX3" fmla="*/ 342750 w 485775"/>
                  <a:gd name="connsiteY3" fmla="*/ 398263 h 485775"/>
                  <a:gd name="connsiteX4" fmla="*/ 323775 w 485775"/>
                  <a:gd name="connsiteY4" fmla="*/ 379289 h 485775"/>
                  <a:gd name="connsiteX5" fmla="*/ 323775 w 485775"/>
                  <a:gd name="connsiteY5" fmla="*/ 332097 h 485775"/>
                  <a:gd name="connsiteX6" fmla="*/ 297268 w 485775"/>
                  <a:gd name="connsiteY6" fmla="*/ 328381 h 485775"/>
                  <a:gd name="connsiteX7" fmla="*/ 300925 w 485775"/>
                  <a:gd name="connsiteY7" fmla="*/ 301795 h 485775"/>
                  <a:gd name="connsiteX8" fmla="*/ 331286 w 485775"/>
                  <a:gd name="connsiteY8" fmla="*/ 278777 h 485775"/>
                  <a:gd name="connsiteX9" fmla="*/ 351192 w 485775"/>
                  <a:gd name="connsiteY9" fmla="*/ 276903 h 485775"/>
                  <a:gd name="connsiteX10" fmla="*/ 18976 w 485775"/>
                  <a:gd name="connsiteY10" fmla="*/ 0 h 485775"/>
                  <a:gd name="connsiteX11" fmla="*/ 217153 w 485775"/>
                  <a:gd name="connsiteY11" fmla="*/ 0 h 485775"/>
                  <a:gd name="connsiteX12" fmla="*/ 310405 w 485775"/>
                  <a:gd name="connsiteY12" fmla="*/ 20607 h 485775"/>
                  <a:gd name="connsiteX13" fmla="*/ 417912 w 485775"/>
                  <a:gd name="connsiteY13" fmla="*/ 70562 h 485775"/>
                  <a:gd name="connsiteX14" fmla="*/ 421888 w 485775"/>
                  <a:gd name="connsiteY14" fmla="*/ 73048 h 485775"/>
                  <a:gd name="connsiteX15" fmla="*/ 447131 w 485775"/>
                  <a:gd name="connsiteY15" fmla="*/ 111621 h 485775"/>
                  <a:gd name="connsiteX16" fmla="*/ 447517 w 485775"/>
                  <a:gd name="connsiteY16" fmla="*/ 113304 h 485775"/>
                  <a:gd name="connsiteX17" fmla="*/ 483571 w 485775"/>
                  <a:gd name="connsiteY17" fmla="*/ 311599 h 485775"/>
                  <a:gd name="connsiteX18" fmla="*/ 483830 w 485775"/>
                  <a:gd name="connsiteY18" fmla="*/ 313835 h 485775"/>
                  <a:gd name="connsiteX19" fmla="*/ 485775 w 485775"/>
                  <a:gd name="connsiteY19" fmla="*/ 337765 h 485775"/>
                  <a:gd name="connsiteX20" fmla="*/ 478564 w 485775"/>
                  <a:gd name="connsiteY20" fmla="*/ 383512 h 485775"/>
                  <a:gd name="connsiteX21" fmla="*/ 460519 w 485775"/>
                  <a:gd name="connsiteY21" fmla="*/ 396632 h 485775"/>
                  <a:gd name="connsiteX22" fmla="*/ 454655 w 485775"/>
                  <a:gd name="connsiteY22" fmla="*/ 395700 h 485775"/>
                  <a:gd name="connsiteX23" fmla="*/ 442468 w 485775"/>
                  <a:gd name="connsiteY23" fmla="*/ 371792 h 485775"/>
                  <a:gd name="connsiteX24" fmla="*/ 447824 w 485775"/>
                  <a:gd name="connsiteY24" fmla="*/ 337765 h 485775"/>
                  <a:gd name="connsiteX25" fmla="*/ 337765 w 485775"/>
                  <a:gd name="connsiteY25" fmla="*/ 227707 h 485775"/>
                  <a:gd name="connsiteX26" fmla="*/ 246882 w 485775"/>
                  <a:gd name="connsiteY26" fmla="*/ 275688 h 485775"/>
                  <a:gd name="connsiteX27" fmla="*/ 257119 w 485775"/>
                  <a:gd name="connsiteY27" fmla="*/ 347253 h 485775"/>
                  <a:gd name="connsiteX28" fmla="*/ 239790 w 485775"/>
                  <a:gd name="connsiteY28" fmla="*/ 387959 h 485775"/>
                  <a:gd name="connsiteX29" fmla="*/ 337765 w 485775"/>
                  <a:gd name="connsiteY29" fmla="*/ 447824 h 485775"/>
                  <a:gd name="connsiteX30" fmla="*/ 390522 w 485775"/>
                  <a:gd name="connsiteY30" fmla="*/ 434382 h 485775"/>
                  <a:gd name="connsiteX31" fmla="*/ 416278 w 485775"/>
                  <a:gd name="connsiteY31" fmla="*/ 441916 h 485775"/>
                  <a:gd name="connsiteX32" fmla="*/ 408745 w 485775"/>
                  <a:gd name="connsiteY32" fmla="*/ 467672 h 485775"/>
                  <a:gd name="connsiteX33" fmla="*/ 337765 w 485775"/>
                  <a:gd name="connsiteY33" fmla="*/ 485775 h 485775"/>
                  <a:gd name="connsiteX34" fmla="*/ 205328 w 485775"/>
                  <a:gd name="connsiteY34" fmla="*/ 403905 h 485775"/>
                  <a:gd name="connsiteX35" fmla="*/ 199718 w 485775"/>
                  <a:gd name="connsiteY35" fmla="*/ 404180 h 485775"/>
                  <a:gd name="connsiteX36" fmla="*/ 151133 w 485775"/>
                  <a:gd name="connsiteY36" fmla="*/ 376930 h 485775"/>
                  <a:gd name="connsiteX37" fmla="*/ 150242 w 485775"/>
                  <a:gd name="connsiteY37" fmla="*/ 375298 h 485775"/>
                  <a:gd name="connsiteX38" fmla="*/ 69121 w 485775"/>
                  <a:gd name="connsiteY38" fmla="*/ 207787 h 485775"/>
                  <a:gd name="connsiteX39" fmla="*/ 56927 w 485775"/>
                  <a:gd name="connsiteY39" fmla="*/ 202090 h 485775"/>
                  <a:gd name="connsiteX40" fmla="*/ 18976 w 485775"/>
                  <a:gd name="connsiteY40" fmla="*/ 202090 h 485775"/>
                  <a:gd name="connsiteX41" fmla="*/ 0 w 485775"/>
                  <a:gd name="connsiteY41" fmla="*/ 183114 h 485775"/>
                  <a:gd name="connsiteX42" fmla="*/ 18976 w 485775"/>
                  <a:gd name="connsiteY42" fmla="*/ 164139 h 485775"/>
                  <a:gd name="connsiteX43" fmla="*/ 56927 w 485775"/>
                  <a:gd name="connsiteY43" fmla="*/ 164139 h 485775"/>
                  <a:gd name="connsiteX44" fmla="*/ 100859 w 485775"/>
                  <a:gd name="connsiteY44" fmla="*/ 186849 h 485775"/>
                  <a:gd name="connsiteX45" fmla="*/ 102457 w 485775"/>
                  <a:gd name="connsiteY45" fmla="*/ 189552 h 485775"/>
                  <a:gd name="connsiteX46" fmla="*/ 183925 w 485775"/>
                  <a:gd name="connsiteY46" fmla="*/ 357781 h 485775"/>
                  <a:gd name="connsiteX47" fmla="*/ 199718 w 485775"/>
                  <a:gd name="connsiteY47" fmla="*/ 366230 h 485775"/>
                  <a:gd name="connsiteX48" fmla="*/ 219168 w 485775"/>
                  <a:gd name="connsiteY48" fmla="*/ 347254 h 485775"/>
                  <a:gd name="connsiteX49" fmla="*/ 191180 w 485775"/>
                  <a:gd name="connsiteY49" fmla="*/ 193979 h 485775"/>
                  <a:gd name="connsiteX50" fmla="*/ 193519 w 485775"/>
                  <a:gd name="connsiteY50" fmla="*/ 179811 h 485775"/>
                  <a:gd name="connsiteX51" fmla="*/ 257793 w 485775"/>
                  <a:gd name="connsiteY51" fmla="*/ 128465 h 485775"/>
                  <a:gd name="connsiteX52" fmla="*/ 282379 w 485775"/>
                  <a:gd name="connsiteY52" fmla="*/ 139219 h 485775"/>
                  <a:gd name="connsiteX53" fmla="*/ 271625 w 485775"/>
                  <a:gd name="connsiteY53" fmla="*/ 163805 h 485775"/>
                  <a:gd name="connsiteX54" fmla="*/ 230096 w 485775"/>
                  <a:gd name="connsiteY54" fmla="*/ 194040 h 485775"/>
                  <a:gd name="connsiteX55" fmla="*/ 237569 w 485775"/>
                  <a:gd name="connsiteY55" fmla="*/ 228778 h 485775"/>
                  <a:gd name="connsiteX56" fmla="*/ 336871 w 485775"/>
                  <a:gd name="connsiteY56" fmla="*/ 189770 h 485775"/>
                  <a:gd name="connsiteX57" fmla="*/ 332874 w 485775"/>
                  <a:gd name="connsiteY57" fmla="*/ 170547 h 485775"/>
                  <a:gd name="connsiteX58" fmla="*/ 345046 w 485775"/>
                  <a:gd name="connsiteY58" fmla="*/ 147085 h 485775"/>
                  <a:gd name="connsiteX59" fmla="*/ 369049 w 485775"/>
                  <a:gd name="connsiteY59" fmla="*/ 159087 h 485775"/>
                  <a:gd name="connsiteX60" fmla="*/ 376574 w 485775"/>
                  <a:gd name="connsiteY60" fmla="*/ 194929 h 485775"/>
                  <a:gd name="connsiteX61" fmla="*/ 428510 w 485775"/>
                  <a:gd name="connsiteY61" fmla="*/ 220920 h 485775"/>
                  <a:gd name="connsiteX62" fmla="*/ 410347 w 485775"/>
                  <a:gd name="connsiteY62" fmla="*/ 121029 h 485775"/>
                  <a:gd name="connsiteX63" fmla="*/ 399557 w 485775"/>
                  <a:gd name="connsiteY63" fmla="*/ 103882 h 485775"/>
                  <a:gd name="connsiteX64" fmla="*/ 294414 w 485775"/>
                  <a:gd name="connsiteY64" fmla="*/ 55024 h 485775"/>
                  <a:gd name="connsiteX65" fmla="*/ 217153 w 485775"/>
                  <a:gd name="connsiteY65" fmla="*/ 37951 h 485775"/>
                  <a:gd name="connsiteX66" fmla="*/ 18976 w 485775"/>
                  <a:gd name="connsiteY66" fmla="*/ 37951 h 485775"/>
                  <a:gd name="connsiteX67" fmla="*/ 0 w 485775"/>
                  <a:gd name="connsiteY67" fmla="*/ 18976 h 485775"/>
                  <a:gd name="connsiteX68" fmla="*/ 18976 w 485775"/>
                  <a:gd name="connsiteY68"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5775" h="485775">
                    <a:moveTo>
                      <a:pt x="351192" y="276903"/>
                    </a:moveTo>
                    <a:cubicBezTo>
                      <a:pt x="357645" y="280109"/>
                      <a:pt x="361725" y="286692"/>
                      <a:pt x="361725" y="293897"/>
                    </a:cubicBezTo>
                    <a:lnTo>
                      <a:pt x="361725" y="379288"/>
                    </a:lnTo>
                    <a:cubicBezTo>
                      <a:pt x="361725" y="389768"/>
                      <a:pt x="353230" y="398263"/>
                      <a:pt x="342750" y="398263"/>
                    </a:cubicBezTo>
                    <a:cubicBezTo>
                      <a:pt x="332269" y="398263"/>
                      <a:pt x="323774" y="389768"/>
                      <a:pt x="323775" y="379289"/>
                    </a:cubicBezTo>
                    <a:lnTo>
                      <a:pt x="323775" y="332097"/>
                    </a:lnTo>
                    <a:cubicBezTo>
                      <a:pt x="315427" y="338360"/>
                      <a:pt x="303579" y="336704"/>
                      <a:pt x="297268" y="328381"/>
                    </a:cubicBezTo>
                    <a:cubicBezTo>
                      <a:pt x="290936" y="320030"/>
                      <a:pt x="292573" y="308126"/>
                      <a:pt x="300925" y="301795"/>
                    </a:cubicBezTo>
                    <a:lnTo>
                      <a:pt x="331286" y="278777"/>
                    </a:lnTo>
                    <a:cubicBezTo>
                      <a:pt x="337028" y="274425"/>
                      <a:pt x="344739" y="273700"/>
                      <a:pt x="351192" y="276903"/>
                    </a:cubicBezTo>
                    <a:close/>
                    <a:moveTo>
                      <a:pt x="18976" y="0"/>
                    </a:moveTo>
                    <a:lnTo>
                      <a:pt x="217153" y="0"/>
                    </a:lnTo>
                    <a:cubicBezTo>
                      <a:pt x="249145" y="0"/>
                      <a:pt x="281392" y="7126"/>
                      <a:pt x="310405" y="20607"/>
                    </a:cubicBezTo>
                    <a:lnTo>
                      <a:pt x="417912" y="70562"/>
                    </a:lnTo>
                    <a:cubicBezTo>
                      <a:pt x="419335" y="71223"/>
                      <a:pt x="420671" y="72058"/>
                      <a:pt x="421888" y="73048"/>
                    </a:cubicBezTo>
                    <a:cubicBezTo>
                      <a:pt x="434166" y="83034"/>
                      <a:pt x="442895" y="96372"/>
                      <a:pt x="447131" y="111621"/>
                    </a:cubicBezTo>
                    <a:cubicBezTo>
                      <a:pt x="447286" y="112176"/>
                      <a:pt x="447414" y="112738"/>
                      <a:pt x="447517" y="113304"/>
                    </a:cubicBezTo>
                    <a:lnTo>
                      <a:pt x="483571" y="311599"/>
                    </a:lnTo>
                    <a:cubicBezTo>
                      <a:pt x="483708" y="312349"/>
                      <a:pt x="483784" y="313093"/>
                      <a:pt x="483830" y="313835"/>
                    </a:cubicBezTo>
                    <a:cubicBezTo>
                      <a:pt x="485103" y="321629"/>
                      <a:pt x="485775" y="329619"/>
                      <a:pt x="485775" y="337765"/>
                    </a:cubicBezTo>
                    <a:cubicBezTo>
                      <a:pt x="485775" y="353386"/>
                      <a:pt x="483349" y="368778"/>
                      <a:pt x="478564" y="383512"/>
                    </a:cubicBezTo>
                    <a:cubicBezTo>
                      <a:pt x="475960" y="391532"/>
                      <a:pt x="468520" y="396632"/>
                      <a:pt x="460519" y="396632"/>
                    </a:cubicBezTo>
                    <a:cubicBezTo>
                      <a:pt x="458577" y="396632"/>
                      <a:pt x="456603" y="396332"/>
                      <a:pt x="454655" y="395700"/>
                    </a:cubicBezTo>
                    <a:cubicBezTo>
                      <a:pt x="444688" y="392463"/>
                      <a:pt x="439232" y="381759"/>
                      <a:pt x="442468" y="371792"/>
                    </a:cubicBezTo>
                    <a:cubicBezTo>
                      <a:pt x="446022" y="360847"/>
                      <a:pt x="447824" y="349400"/>
                      <a:pt x="447824" y="337765"/>
                    </a:cubicBezTo>
                    <a:cubicBezTo>
                      <a:pt x="447824" y="277079"/>
                      <a:pt x="398452" y="227707"/>
                      <a:pt x="337765" y="227707"/>
                    </a:cubicBezTo>
                    <a:cubicBezTo>
                      <a:pt x="301234" y="227707"/>
                      <a:pt x="267464" y="245596"/>
                      <a:pt x="246882" y="275688"/>
                    </a:cubicBezTo>
                    <a:cubicBezTo>
                      <a:pt x="252612" y="306261"/>
                      <a:pt x="257119" y="334569"/>
                      <a:pt x="257119" y="347253"/>
                    </a:cubicBezTo>
                    <a:cubicBezTo>
                      <a:pt x="257119" y="363193"/>
                      <a:pt x="250471" y="377614"/>
                      <a:pt x="239790" y="387959"/>
                    </a:cubicBezTo>
                    <a:cubicBezTo>
                      <a:pt x="258529" y="424599"/>
                      <a:pt x="296070" y="447824"/>
                      <a:pt x="337765" y="447824"/>
                    </a:cubicBezTo>
                    <a:cubicBezTo>
                      <a:pt x="356215" y="447824"/>
                      <a:pt x="374459" y="443177"/>
                      <a:pt x="390522" y="434382"/>
                    </a:cubicBezTo>
                    <a:cubicBezTo>
                      <a:pt x="399715" y="429350"/>
                      <a:pt x="411247" y="432723"/>
                      <a:pt x="416278" y="441916"/>
                    </a:cubicBezTo>
                    <a:cubicBezTo>
                      <a:pt x="421309" y="451109"/>
                      <a:pt x="417937" y="462641"/>
                      <a:pt x="408745" y="467672"/>
                    </a:cubicBezTo>
                    <a:cubicBezTo>
                      <a:pt x="387111" y="479515"/>
                      <a:pt x="362566" y="485775"/>
                      <a:pt x="337765" y="485775"/>
                    </a:cubicBezTo>
                    <a:cubicBezTo>
                      <a:pt x="281180" y="485775"/>
                      <a:pt x="230284" y="453966"/>
                      <a:pt x="205328" y="403905"/>
                    </a:cubicBezTo>
                    <a:cubicBezTo>
                      <a:pt x="203482" y="404083"/>
                      <a:pt x="201612" y="404180"/>
                      <a:pt x="199718" y="404180"/>
                    </a:cubicBezTo>
                    <a:cubicBezTo>
                      <a:pt x="179733" y="404180"/>
                      <a:pt x="161570" y="393994"/>
                      <a:pt x="151133" y="376930"/>
                    </a:cubicBezTo>
                    <a:cubicBezTo>
                      <a:pt x="150809" y="376401"/>
                      <a:pt x="150512" y="375857"/>
                      <a:pt x="150242" y="375298"/>
                    </a:cubicBezTo>
                    <a:lnTo>
                      <a:pt x="69121" y="207787"/>
                    </a:lnTo>
                    <a:cubicBezTo>
                      <a:pt x="66118" y="204199"/>
                      <a:pt x="61647" y="202090"/>
                      <a:pt x="56927" y="202090"/>
                    </a:cubicBezTo>
                    <a:lnTo>
                      <a:pt x="18976" y="202090"/>
                    </a:lnTo>
                    <a:cubicBezTo>
                      <a:pt x="8495" y="202090"/>
                      <a:pt x="0" y="193595"/>
                      <a:pt x="0" y="183114"/>
                    </a:cubicBezTo>
                    <a:cubicBezTo>
                      <a:pt x="0" y="172634"/>
                      <a:pt x="8495" y="164139"/>
                      <a:pt x="18976" y="164139"/>
                    </a:cubicBezTo>
                    <a:lnTo>
                      <a:pt x="56927" y="164139"/>
                    </a:lnTo>
                    <a:cubicBezTo>
                      <a:pt x="74357" y="164139"/>
                      <a:pt x="90780" y="172629"/>
                      <a:pt x="100859" y="186849"/>
                    </a:cubicBezTo>
                    <a:cubicBezTo>
                      <a:pt x="101465" y="187704"/>
                      <a:pt x="101999" y="188608"/>
                      <a:pt x="102457" y="189552"/>
                    </a:cubicBezTo>
                    <a:lnTo>
                      <a:pt x="183925" y="357781"/>
                    </a:lnTo>
                    <a:cubicBezTo>
                      <a:pt x="187465" y="363086"/>
                      <a:pt x="193313" y="366230"/>
                      <a:pt x="199718" y="366230"/>
                    </a:cubicBezTo>
                    <a:cubicBezTo>
                      <a:pt x="210261" y="366230"/>
                      <a:pt x="219168" y="357540"/>
                      <a:pt x="219168" y="347254"/>
                    </a:cubicBezTo>
                    <a:cubicBezTo>
                      <a:pt x="219168" y="329718"/>
                      <a:pt x="204392" y="251869"/>
                      <a:pt x="191180" y="193979"/>
                    </a:cubicBezTo>
                    <a:cubicBezTo>
                      <a:pt x="190074" y="189133"/>
                      <a:pt x="190913" y="184045"/>
                      <a:pt x="193519" y="179811"/>
                    </a:cubicBezTo>
                    <a:cubicBezTo>
                      <a:pt x="194386" y="178403"/>
                      <a:pt x="215240" y="145120"/>
                      <a:pt x="257793" y="128465"/>
                    </a:cubicBezTo>
                    <a:cubicBezTo>
                      <a:pt x="267554" y="124643"/>
                      <a:pt x="278560" y="129460"/>
                      <a:pt x="282379" y="139219"/>
                    </a:cubicBezTo>
                    <a:cubicBezTo>
                      <a:pt x="286198" y="148978"/>
                      <a:pt x="281384" y="159986"/>
                      <a:pt x="271625" y="163805"/>
                    </a:cubicBezTo>
                    <a:cubicBezTo>
                      <a:pt x="250415" y="172107"/>
                      <a:pt x="236568" y="186209"/>
                      <a:pt x="230096" y="194040"/>
                    </a:cubicBezTo>
                    <a:cubicBezTo>
                      <a:pt x="232318" y="204012"/>
                      <a:pt x="234900" y="215963"/>
                      <a:pt x="237569" y="228778"/>
                    </a:cubicBezTo>
                    <a:cubicBezTo>
                      <a:pt x="264339" y="204110"/>
                      <a:pt x="299506" y="189992"/>
                      <a:pt x="336871" y="189770"/>
                    </a:cubicBezTo>
                    <a:cubicBezTo>
                      <a:pt x="335006" y="180428"/>
                      <a:pt x="333389" y="172573"/>
                      <a:pt x="332874" y="170547"/>
                    </a:cubicBezTo>
                    <a:cubicBezTo>
                      <a:pt x="329928" y="160759"/>
                      <a:pt x="335285" y="150340"/>
                      <a:pt x="345046" y="147085"/>
                    </a:cubicBezTo>
                    <a:cubicBezTo>
                      <a:pt x="354991" y="143772"/>
                      <a:pt x="365735" y="149143"/>
                      <a:pt x="369049" y="159087"/>
                    </a:cubicBezTo>
                    <a:cubicBezTo>
                      <a:pt x="369436" y="160246"/>
                      <a:pt x="370325" y="162918"/>
                      <a:pt x="376574" y="194929"/>
                    </a:cubicBezTo>
                    <a:cubicBezTo>
                      <a:pt x="395693" y="200129"/>
                      <a:pt x="413284" y="209069"/>
                      <a:pt x="428510" y="220920"/>
                    </a:cubicBezTo>
                    <a:lnTo>
                      <a:pt x="410347" y="121029"/>
                    </a:lnTo>
                    <a:cubicBezTo>
                      <a:pt x="408360" y="114399"/>
                      <a:pt x="404657" y="108519"/>
                      <a:pt x="399557" y="103882"/>
                    </a:cubicBezTo>
                    <a:lnTo>
                      <a:pt x="294414" y="55024"/>
                    </a:lnTo>
                    <a:cubicBezTo>
                      <a:pt x="270376" y="43855"/>
                      <a:pt x="243659" y="37951"/>
                      <a:pt x="217153" y="37951"/>
                    </a:cubicBezTo>
                    <a:lnTo>
                      <a:pt x="18976" y="37951"/>
                    </a:lnTo>
                    <a:cubicBezTo>
                      <a:pt x="8495" y="37951"/>
                      <a:pt x="0" y="29456"/>
                      <a:pt x="0" y="18976"/>
                    </a:cubicBezTo>
                    <a:cubicBezTo>
                      <a:pt x="0" y="8495"/>
                      <a:pt x="8495" y="0"/>
                      <a:pt x="18976" y="0"/>
                    </a:cubicBezTo>
                    <a:close/>
                  </a:path>
                </a:pathLst>
              </a:custGeom>
              <a:solidFill>
                <a:schemeClr val="bg1"/>
              </a:solidFill>
              <a:ln w="949" cap="flat">
                <a:noFill/>
                <a:prstDash val="solid"/>
                <a:miter/>
              </a:ln>
            </p:spPr>
            <p:txBody>
              <a:bodyPr rtlCol="0" anchor="ctr"/>
              <a:lstStyle/>
              <a:p>
                <a:endParaRPr lang="en-ID"/>
              </a:p>
            </p:txBody>
          </p:sp>
        </p:grpSp>
        <p:sp>
          <p:nvSpPr>
            <p:cNvPr id="59" name="Justify Text Body">
              <a:extLst>
                <a:ext uri="{FF2B5EF4-FFF2-40B4-BE49-F238E27FC236}">
                  <a16:creationId xmlns:a16="http://schemas.microsoft.com/office/drawing/2014/main" id="{385489D9-D7E5-4824-A11C-7D88FBE2F0DE}"/>
                </a:ext>
              </a:extLst>
            </p:cNvPr>
            <p:cNvSpPr txBox="1"/>
            <p:nvPr/>
          </p:nvSpPr>
          <p:spPr>
            <a:xfrm>
              <a:off x="1693430" y="4443323"/>
              <a:ext cx="9484444" cy="307777"/>
            </a:xfrm>
            <a:prstGeom prst="rect">
              <a:avLst/>
            </a:prstGeom>
            <a:noFill/>
          </p:spPr>
          <p:txBody>
            <a:bodyPr wrap="square" lIns="0" tIns="0" rIns="0" bIns="0" rtlCol="0">
              <a:spAutoFit/>
            </a:bodyPr>
            <a:lstStyle/>
            <a:p>
              <a:pPr>
                <a:lnSpc>
                  <a:spcPct val="150000"/>
                </a:lnSpc>
              </a:pPr>
              <a:r>
                <a:rPr lang="en-US" sz="1500" dirty="0"/>
                <a:t>Outsourcing of key departments    :  Sales, Marketing, Finance – all optional</a:t>
              </a:r>
            </a:p>
          </p:txBody>
        </p:sp>
      </p:grpSp>
      <p:grpSp>
        <p:nvGrpSpPr>
          <p:cNvPr id="62" name="Group 61">
            <a:extLst>
              <a:ext uri="{FF2B5EF4-FFF2-40B4-BE49-F238E27FC236}">
                <a16:creationId xmlns:a16="http://schemas.microsoft.com/office/drawing/2014/main" id="{0F616F84-00B6-47F6-9602-6A4E530E4823}"/>
              </a:ext>
            </a:extLst>
          </p:cNvPr>
          <p:cNvGrpSpPr/>
          <p:nvPr/>
        </p:nvGrpSpPr>
        <p:grpSpPr>
          <a:xfrm>
            <a:off x="903443" y="4655642"/>
            <a:ext cx="6489467" cy="465172"/>
            <a:chOff x="1032317" y="4387915"/>
            <a:chExt cx="6489467" cy="465172"/>
          </a:xfrm>
        </p:grpSpPr>
        <p:grpSp>
          <p:nvGrpSpPr>
            <p:cNvPr id="63" name="Group 62">
              <a:extLst>
                <a:ext uri="{FF2B5EF4-FFF2-40B4-BE49-F238E27FC236}">
                  <a16:creationId xmlns:a16="http://schemas.microsoft.com/office/drawing/2014/main" id="{5A15B565-44E0-40C9-B7BE-7F93329697C3}"/>
                </a:ext>
              </a:extLst>
            </p:cNvPr>
            <p:cNvGrpSpPr/>
            <p:nvPr/>
          </p:nvGrpSpPr>
          <p:grpSpPr>
            <a:xfrm>
              <a:off x="1032317" y="4387915"/>
              <a:ext cx="465173" cy="465172"/>
              <a:chOff x="1759984" y="1904579"/>
              <a:chExt cx="793314" cy="793312"/>
            </a:xfrm>
          </p:grpSpPr>
          <p:sp>
            <p:nvSpPr>
              <p:cNvPr id="65" name="Oval 64">
                <a:extLst>
                  <a:ext uri="{FF2B5EF4-FFF2-40B4-BE49-F238E27FC236}">
                    <a16:creationId xmlns:a16="http://schemas.microsoft.com/office/drawing/2014/main" id="{5D1B11CE-079B-4B6C-BFDD-EFED0ECB1FF3}"/>
                  </a:ext>
                </a:extLst>
              </p:cNvPr>
              <p:cNvSpPr/>
              <p:nvPr/>
            </p:nvSpPr>
            <p:spPr>
              <a:xfrm>
                <a:off x="1759984" y="1904579"/>
                <a:ext cx="793314" cy="7933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6" name="Icon 19">
                <a:extLst>
                  <a:ext uri="{FF2B5EF4-FFF2-40B4-BE49-F238E27FC236}">
                    <a16:creationId xmlns:a16="http://schemas.microsoft.com/office/drawing/2014/main" id="{BCE19062-F113-4061-85AC-BB67CBF2E4DA}"/>
                  </a:ext>
                </a:extLst>
              </p:cNvPr>
              <p:cNvSpPr/>
              <p:nvPr/>
            </p:nvSpPr>
            <p:spPr>
              <a:xfrm>
                <a:off x="1978047" y="2122641"/>
                <a:ext cx="357188" cy="357188"/>
              </a:xfrm>
              <a:custGeom>
                <a:avLst/>
                <a:gdLst>
                  <a:gd name="connsiteX0" fmla="*/ 351192 w 485775"/>
                  <a:gd name="connsiteY0" fmla="*/ 276903 h 485775"/>
                  <a:gd name="connsiteX1" fmla="*/ 361725 w 485775"/>
                  <a:gd name="connsiteY1" fmla="*/ 293897 h 485775"/>
                  <a:gd name="connsiteX2" fmla="*/ 361725 w 485775"/>
                  <a:gd name="connsiteY2" fmla="*/ 379288 h 485775"/>
                  <a:gd name="connsiteX3" fmla="*/ 342750 w 485775"/>
                  <a:gd name="connsiteY3" fmla="*/ 398263 h 485775"/>
                  <a:gd name="connsiteX4" fmla="*/ 323775 w 485775"/>
                  <a:gd name="connsiteY4" fmla="*/ 379289 h 485775"/>
                  <a:gd name="connsiteX5" fmla="*/ 323775 w 485775"/>
                  <a:gd name="connsiteY5" fmla="*/ 332097 h 485775"/>
                  <a:gd name="connsiteX6" fmla="*/ 297268 w 485775"/>
                  <a:gd name="connsiteY6" fmla="*/ 328381 h 485775"/>
                  <a:gd name="connsiteX7" fmla="*/ 300925 w 485775"/>
                  <a:gd name="connsiteY7" fmla="*/ 301795 h 485775"/>
                  <a:gd name="connsiteX8" fmla="*/ 331286 w 485775"/>
                  <a:gd name="connsiteY8" fmla="*/ 278777 h 485775"/>
                  <a:gd name="connsiteX9" fmla="*/ 351192 w 485775"/>
                  <a:gd name="connsiteY9" fmla="*/ 276903 h 485775"/>
                  <a:gd name="connsiteX10" fmla="*/ 18976 w 485775"/>
                  <a:gd name="connsiteY10" fmla="*/ 0 h 485775"/>
                  <a:gd name="connsiteX11" fmla="*/ 217153 w 485775"/>
                  <a:gd name="connsiteY11" fmla="*/ 0 h 485775"/>
                  <a:gd name="connsiteX12" fmla="*/ 310405 w 485775"/>
                  <a:gd name="connsiteY12" fmla="*/ 20607 h 485775"/>
                  <a:gd name="connsiteX13" fmla="*/ 417912 w 485775"/>
                  <a:gd name="connsiteY13" fmla="*/ 70562 h 485775"/>
                  <a:gd name="connsiteX14" fmla="*/ 421888 w 485775"/>
                  <a:gd name="connsiteY14" fmla="*/ 73048 h 485775"/>
                  <a:gd name="connsiteX15" fmla="*/ 447131 w 485775"/>
                  <a:gd name="connsiteY15" fmla="*/ 111621 h 485775"/>
                  <a:gd name="connsiteX16" fmla="*/ 447517 w 485775"/>
                  <a:gd name="connsiteY16" fmla="*/ 113304 h 485775"/>
                  <a:gd name="connsiteX17" fmla="*/ 483571 w 485775"/>
                  <a:gd name="connsiteY17" fmla="*/ 311599 h 485775"/>
                  <a:gd name="connsiteX18" fmla="*/ 483830 w 485775"/>
                  <a:gd name="connsiteY18" fmla="*/ 313835 h 485775"/>
                  <a:gd name="connsiteX19" fmla="*/ 485775 w 485775"/>
                  <a:gd name="connsiteY19" fmla="*/ 337765 h 485775"/>
                  <a:gd name="connsiteX20" fmla="*/ 478564 w 485775"/>
                  <a:gd name="connsiteY20" fmla="*/ 383512 h 485775"/>
                  <a:gd name="connsiteX21" fmla="*/ 460519 w 485775"/>
                  <a:gd name="connsiteY21" fmla="*/ 396632 h 485775"/>
                  <a:gd name="connsiteX22" fmla="*/ 454655 w 485775"/>
                  <a:gd name="connsiteY22" fmla="*/ 395700 h 485775"/>
                  <a:gd name="connsiteX23" fmla="*/ 442468 w 485775"/>
                  <a:gd name="connsiteY23" fmla="*/ 371792 h 485775"/>
                  <a:gd name="connsiteX24" fmla="*/ 447824 w 485775"/>
                  <a:gd name="connsiteY24" fmla="*/ 337765 h 485775"/>
                  <a:gd name="connsiteX25" fmla="*/ 337765 w 485775"/>
                  <a:gd name="connsiteY25" fmla="*/ 227707 h 485775"/>
                  <a:gd name="connsiteX26" fmla="*/ 246882 w 485775"/>
                  <a:gd name="connsiteY26" fmla="*/ 275688 h 485775"/>
                  <a:gd name="connsiteX27" fmla="*/ 257119 w 485775"/>
                  <a:gd name="connsiteY27" fmla="*/ 347253 h 485775"/>
                  <a:gd name="connsiteX28" fmla="*/ 239790 w 485775"/>
                  <a:gd name="connsiteY28" fmla="*/ 387959 h 485775"/>
                  <a:gd name="connsiteX29" fmla="*/ 337765 w 485775"/>
                  <a:gd name="connsiteY29" fmla="*/ 447824 h 485775"/>
                  <a:gd name="connsiteX30" fmla="*/ 390522 w 485775"/>
                  <a:gd name="connsiteY30" fmla="*/ 434382 h 485775"/>
                  <a:gd name="connsiteX31" fmla="*/ 416278 w 485775"/>
                  <a:gd name="connsiteY31" fmla="*/ 441916 h 485775"/>
                  <a:gd name="connsiteX32" fmla="*/ 408745 w 485775"/>
                  <a:gd name="connsiteY32" fmla="*/ 467672 h 485775"/>
                  <a:gd name="connsiteX33" fmla="*/ 337765 w 485775"/>
                  <a:gd name="connsiteY33" fmla="*/ 485775 h 485775"/>
                  <a:gd name="connsiteX34" fmla="*/ 205328 w 485775"/>
                  <a:gd name="connsiteY34" fmla="*/ 403905 h 485775"/>
                  <a:gd name="connsiteX35" fmla="*/ 199718 w 485775"/>
                  <a:gd name="connsiteY35" fmla="*/ 404180 h 485775"/>
                  <a:gd name="connsiteX36" fmla="*/ 151133 w 485775"/>
                  <a:gd name="connsiteY36" fmla="*/ 376930 h 485775"/>
                  <a:gd name="connsiteX37" fmla="*/ 150242 w 485775"/>
                  <a:gd name="connsiteY37" fmla="*/ 375298 h 485775"/>
                  <a:gd name="connsiteX38" fmla="*/ 69121 w 485775"/>
                  <a:gd name="connsiteY38" fmla="*/ 207787 h 485775"/>
                  <a:gd name="connsiteX39" fmla="*/ 56927 w 485775"/>
                  <a:gd name="connsiteY39" fmla="*/ 202090 h 485775"/>
                  <a:gd name="connsiteX40" fmla="*/ 18976 w 485775"/>
                  <a:gd name="connsiteY40" fmla="*/ 202090 h 485775"/>
                  <a:gd name="connsiteX41" fmla="*/ 0 w 485775"/>
                  <a:gd name="connsiteY41" fmla="*/ 183114 h 485775"/>
                  <a:gd name="connsiteX42" fmla="*/ 18976 w 485775"/>
                  <a:gd name="connsiteY42" fmla="*/ 164139 h 485775"/>
                  <a:gd name="connsiteX43" fmla="*/ 56927 w 485775"/>
                  <a:gd name="connsiteY43" fmla="*/ 164139 h 485775"/>
                  <a:gd name="connsiteX44" fmla="*/ 100859 w 485775"/>
                  <a:gd name="connsiteY44" fmla="*/ 186849 h 485775"/>
                  <a:gd name="connsiteX45" fmla="*/ 102457 w 485775"/>
                  <a:gd name="connsiteY45" fmla="*/ 189552 h 485775"/>
                  <a:gd name="connsiteX46" fmla="*/ 183925 w 485775"/>
                  <a:gd name="connsiteY46" fmla="*/ 357781 h 485775"/>
                  <a:gd name="connsiteX47" fmla="*/ 199718 w 485775"/>
                  <a:gd name="connsiteY47" fmla="*/ 366230 h 485775"/>
                  <a:gd name="connsiteX48" fmla="*/ 219168 w 485775"/>
                  <a:gd name="connsiteY48" fmla="*/ 347254 h 485775"/>
                  <a:gd name="connsiteX49" fmla="*/ 191180 w 485775"/>
                  <a:gd name="connsiteY49" fmla="*/ 193979 h 485775"/>
                  <a:gd name="connsiteX50" fmla="*/ 193519 w 485775"/>
                  <a:gd name="connsiteY50" fmla="*/ 179811 h 485775"/>
                  <a:gd name="connsiteX51" fmla="*/ 257793 w 485775"/>
                  <a:gd name="connsiteY51" fmla="*/ 128465 h 485775"/>
                  <a:gd name="connsiteX52" fmla="*/ 282379 w 485775"/>
                  <a:gd name="connsiteY52" fmla="*/ 139219 h 485775"/>
                  <a:gd name="connsiteX53" fmla="*/ 271625 w 485775"/>
                  <a:gd name="connsiteY53" fmla="*/ 163805 h 485775"/>
                  <a:gd name="connsiteX54" fmla="*/ 230096 w 485775"/>
                  <a:gd name="connsiteY54" fmla="*/ 194040 h 485775"/>
                  <a:gd name="connsiteX55" fmla="*/ 237569 w 485775"/>
                  <a:gd name="connsiteY55" fmla="*/ 228778 h 485775"/>
                  <a:gd name="connsiteX56" fmla="*/ 336871 w 485775"/>
                  <a:gd name="connsiteY56" fmla="*/ 189770 h 485775"/>
                  <a:gd name="connsiteX57" fmla="*/ 332874 w 485775"/>
                  <a:gd name="connsiteY57" fmla="*/ 170547 h 485775"/>
                  <a:gd name="connsiteX58" fmla="*/ 345046 w 485775"/>
                  <a:gd name="connsiteY58" fmla="*/ 147085 h 485775"/>
                  <a:gd name="connsiteX59" fmla="*/ 369049 w 485775"/>
                  <a:gd name="connsiteY59" fmla="*/ 159087 h 485775"/>
                  <a:gd name="connsiteX60" fmla="*/ 376574 w 485775"/>
                  <a:gd name="connsiteY60" fmla="*/ 194929 h 485775"/>
                  <a:gd name="connsiteX61" fmla="*/ 428510 w 485775"/>
                  <a:gd name="connsiteY61" fmla="*/ 220920 h 485775"/>
                  <a:gd name="connsiteX62" fmla="*/ 410347 w 485775"/>
                  <a:gd name="connsiteY62" fmla="*/ 121029 h 485775"/>
                  <a:gd name="connsiteX63" fmla="*/ 399557 w 485775"/>
                  <a:gd name="connsiteY63" fmla="*/ 103882 h 485775"/>
                  <a:gd name="connsiteX64" fmla="*/ 294414 w 485775"/>
                  <a:gd name="connsiteY64" fmla="*/ 55024 h 485775"/>
                  <a:gd name="connsiteX65" fmla="*/ 217153 w 485775"/>
                  <a:gd name="connsiteY65" fmla="*/ 37951 h 485775"/>
                  <a:gd name="connsiteX66" fmla="*/ 18976 w 485775"/>
                  <a:gd name="connsiteY66" fmla="*/ 37951 h 485775"/>
                  <a:gd name="connsiteX67" fmla="*/ 0 w 485775"/>
                  <a:gd name="connsiteY67" fmla="*/ 18976 h 485775"/>
                  <a:gd name="connsiteX68" fmla="*/ 18976 w 485775"/>
                  <a:gd name="connsiteY68"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5775" h="485775">
                    <a:moveTo>
                      <a:pt x="351192" y="276903"/>
                    </a:moveTo>
                    <a:cubicBezTo>
                      <a:pt x="357645" y="280109"/>
                      <a:pt x="361725" y="286692"/>
                      <a:pt x="361725" y="293897"/>
                    </a:cubicBezTo>
                    <a:lnTo>
                      <a:pt x="361725" y="379288"/>
                    </a:lnTo>
                    <a:cubicBezTo>
                      <a:pt x="361725" y="389768"/>
                      <a:pt x="353230" y="398263"/>
                      <a:pt x="342750" y="398263"/>
                    </a:cubicBezTo>
                    <a:cubicBezTo>
                      <a:pt x="332269" y="398263"/>
                      <a:pt x="323774" y="389768"/>
                      <a:pt x="323775" y="379289"/>
                    </a:cubicBezTo>
                    <a:lnTo>
                      <a:pt x="323775" y="332097"/>
                    </a:lnTo>
                    <a:cubicBezTo>
                      <a:pt x="315427" y="338360"/>
                      <a:pt x="303579" y="336704"/>
                      <a:pt x="297268" y="328381"/>
                    </a:cubicBezTo>
                    <a:cubicBezTo>
                      <a:pt x="290936" y="320030"/>
                      <a:pt x="292573" y="308126"/>
                      <a:pt x="300925" y="301795"/>
                    </a:cubicBezTo>
                    <a:lnTo>
                      <a:pt x="331286" y="278777"/>
                    </a:lnTo>
                    <a:cubicBezTo>
                      <a:pt x="337028" y="274425"/>
                      <a:pt x="344739" y="273700"/>
                      <a:pt x="351192" y="276903"/>
                    </a:cubicBezTo>
                    <a:close/>
                    <a:moveTo>
                      <a:pt x="18976" y="0"/>
                    </a:moveTo>
                    <a:lnTo>
                      <a:pt x="217153" y="0"/>
                    </a:lnTo>
                    <a:cubicBezTo>
                      <a:pt x="249145" y="0"/>
                      <a:pt x="281392" y="7126"/>
                      <a:pt x="310405" y="20607"/>
                    </a:cubicBezTo>
                    <a:lnTo>
                      <a:pt x="417912" y="70562"/>
                    </a:lnTo>
                    <a:cubicBezTo>
                      <a:pt x="419335" y="71223"/>
                      <a:pt x="420671" y="72058"/>
                      <a:pt x="421888" y="73048"/>
                    </a:cubicBezTo>
                    <a:cubicBezTo>
                      <a:pt x="434166" y="83034"/>
                      <a:pt x="442895" y="96372"/>
                      <a:pt x="447131" y="111621"/>
                    </a:cubicBezTo>
                    <a:cubicBezTo>
                      <a:pt x="447286" y="112176"/>
                      <a:pt x="447414" y="112738"/>
                      <a:pt x="447517" y="113304"/>
                    </a:cubicBezTo>
                    <a:lnTo>
                      <a:pt x="483571" y="311599"/>
                    </a:lnTo>
                    <a:cubicBezTo>
                      <a:pt x="483708" y="312349"/>
                      <a:pt x="483784" y="313093"/>
                      <a:pt x="483830" y="313835"/>
                    </a:cubicBezTo>
                    <a:cubicBezTo>
                      <a:pt x="485103" y="321629"/>
                      <a:pt x="485775" y="329619"/>
                      <a:pt x="485775" y="337765"/>
                    </a:cubicBezTo>
                    <a:cubicBezTo>
                      <a:pt x="485775" y="353386"/>
                      <a:pt x="483349" y="368778"/>
                      <a:pt x="478564" y="383512"/>
                    </a:cubicBezTo>
                    <a:cubicBezTo>
                      <a:pt x="475960" y="391532"/>
                      <a:pt x="468520" y="396632"/>
                      <a:pt x="460519" y="396632"/>
                    </a:cubicBezTo>
                    <a:cubicBezTo>
                      <a:pt x="458577" y="396632"/>
                      <a:pt x="456603" y="396332"/>
                      <a:pt x="454655" y="395700"/>
                    </a:cubicBezTo>
                    <a:cubicBezTo>
                      <a:pt x="444688" y="392463"/>
                      <a:pt x="439232" y="381759"/>
                      <a:pt x="442468" y="371792"/>
                    </a:cubicBezTo>
                    <a:cubicBezTo>
                      <a:pt x="446022" y="360847"/>
                      <a:pt x="447824" y="349400"/>
                      <a:pt x="447824" y="337765"/>
                    </a:cubicBezTo>
                    <a:cubicBezTo>
                      <a:pt x="447824" y="277079"/>
                      <a:pt x="398452" y="227707"/>
                      <a:pt x="337765" y="227707"/>
                    </a:cubicBezTo>
                    <a:cubicBezTo>
                      <a:pt x="301234" y="227707"/>
                      <a:pt x="267464" y="245596"/>
                      <a:pt x="246882" y="275688"/>
                    </a:cubicBezTo>
                    <a:cubicBezTo>
                      <a:pt x="252612" y="306261"/>
                      <a:pt x="257119" y="334569"/>
                      <a:pt x="257119" y="347253"/>
                    </a:cubicBezTo>
                    <a:cubicBezTo>
                      <a:pt x="257119" y="363193"/>
                      <a:pt x="250471" y="377614"/>
                      <a:pt x="239790" y="387959"/>
                    </a:cubicBezTo>
                    <a:cubicBezTo>
                      <a:pt x="258529" y="424599"/>
                      <a:pt x="296070" y="447824"/>
                      <a:pt x="337765" y="447824"/>
                    </a:cubicBezTo>
                    <a:cubicBezTo>
                      <a:pt x="356215" y="447824"/>
                      <a:pt x="374459" y="443177"/>
                      <a:pt x="390522" y="434382"/>
                    </a:cubicBezTo>
                    <a:cubicBezTo>
                      <a:pt x="399715" y="429350"/>
                      <a:pt x="411247" y="432723"/>
                      <a:pt x="416278" y="441916"/>
                    </a:cubicBezTo>
                    <a:cubicBezTo>
                      <a:pt x="421309" y="451109"/>
                      <a:pt x="417937" y="462641"/>
                      <a:pt x="408745" y="467672"/>
                    </a:cubicBezTo>
                    <a:cubicBezTo>
                      <a:pt x="387111" y="479515"/>
                      <a:pt x="362566" y="485775"/>
                      <a:pt x="337765" y="485775"/>
                    </a:cubicBezTo>
                    <a:cubicBezTo>
                      <a:pt x="281180" y="485775"/>
                      <a:pt x="230284" y="453966"/>
                      <a:pt x="205328" y="403905"/>
                    </a:cubicBezTo>
                    <a:cubicBezTo>
                      <a:pt x="203482" y="404083"/>
                      <a:pt x="201612" y="404180"/>
                      <a:pt x="199718" y="404180"/>
                    </a:cubicBezTo>
                    <a:cubicBezTo>
                      <a:pt x="179733" y="404180"/>
                      <a:pt x="161570" y="393994"/>
                      <a:pt x="151133" y="376930"/>
                    </a:cubicBezTo>
                    <a:cubicBezTo>
                      <a:pt x="150809" y="376401"/>
                      <a:pt x="150512" y="375857"/>
                      <a:pt x="150242" y="375298"/>
                    </a:cubicBezTo>
                    <a:lnTo>
                      <a:pt x="69121" y="207787"/>
                    </a:lnTo>
                    <a:cubicBezTo>
                      <a:pt x="66118" y="204199"/>
                      <a:pt x="61647" y="202090"/>
                      <a:pt x="56927" y="202090"/>
                    </a:cubicBezTo>
                    <a:lnTo>
                      <a:pt x="18976" y="202090"/>
                    </a:lnTo>
                    <a:cubicBezTo>
                      <a:pt x="8495" y="202090"/>
                      <a:pt x="0" y="193595"/>
                      <a:pt x="0" y="183114"/>
                    </a:cubicBezTo>
                    <a:cubicBezTo>
                      <a:pt x="0" y="172634"/>
                      <a:pt x="8495" y="164139"/>
                      <a:pt x="18976" y="164139"/>
                    </a:cubicBezTo>
                    <a:lnTo>
                      <a:pt x="56927" y="164139"/>
                    </a:lnTo>
                    <a:cubicBezTo>
                      <a:pt x="74357" y="164139"/>
                      <a:pt x="90780" y="172629"/>
                      <a:pt x="100859" y="186849"/>
                    </a:cubicBezTo>
                    <a:cubicBezTo>
                      <a:pt x="101465" y="187704"/>
                      <a:pt x="101999" y="188608"/>
                      <a:pt x="102457" y="189552"/>
                    </a:cubicBezTo>
                    <a:lnTo>
                      <a:pt x="183925" y="357781"/>
                    </a:lnTo>
                    <a:cubicBezTo>
                      <a:pt x="187465" y="363086"/>
                      <a:pt x="193313" y="366230"/>
                      <a:pt x="199718" y="366230"/>
                    </a:cubicBezTo>
                    <a:cubicBezTo>
                      <a:pt x="210261" y="366230"/>
                      <a:pt x="219168" y="357540"/>
                      <a:pt x="219168" y="347254"/>
                    </a:cubicBezTo>
                    <a:cubicBezTo>
                      <a:pt x="219168" y="329718"/>
                      <a:pt x="204392" y="251869"/>
                      <a:pt x="191180" y="193979"/>
                    </a:cubicBezTo>
                    <a:cubicBezTo>
                      <a:pt x="190074" y="189133"/>
                      <a:pt x="190913" y="184045"/>
                      <a:pt x="193519" y="179811"/>
                    </a:cubicBezTo>
                    <a:cubicBezTo>
                      <a:pt x="194386" y="178403"/>
                      <a:pt x="215240" y="145120"/>
                      <a:pt x="257793" y="128465"/>
                    </a:cubicBezTo>
                    <a:cubicBezTo>
                      <a:pt x="267554" y="124643"/>
                      <a:pt x="278560" y="129460"/>
                      <a:pt x="282379" y="139219"/>
                    </a:cubicBezTo>
                    <a:cubicBezTo>
                      <a:pt x="286198" y="148978"/>
                      <a:pt x="281384" y="159986"/>
                      <a:pt x="271625" y="163805"/>
                    </a:cubicBezTo>
                    <a:cubicBezTo>
                      <a:pt x="250415" y="172107"/>
                      <a:pt x="236568" y="186209"/>
                      <a:pt x="230096" y="194040"/>
                    </a:cubicBezTo>
                    <a:cubicBezTo>
                      <a:pt x="232318" y="204012"/>
                      <a:pt x="234900" y="215963"/>
                      <a:pt x="237569" y="228778"/>
                    </a:cubicBezTo>
                    <a:cubicBezTo>
                      <a:pt x="264339" y="204110"/>
                      <a:pt x="299506" y="189992"/>
                      <a:pt x="336871" y="189770"/>
                    </a:cubicBezTo>
                    <a:cubicBezTo>
                      <a:pt x="335006" y="180428"/>
                      <a:pt x="333389" y="172573"/>
                      <a:pt x="332874" y="170547"/>
                    </a:cubicBezTo>
                    <a:cubicBezTo>
                      <a:pt x="329928" y="160759"/>
                      <a:pt x="335285" y="150340"/>
                      <a:pt x="345046" y="147085"/>
                    </a:cubicBezTo>
                    <a:cubicBezTo>
                      <a:pt x="354991" y="143772"/>
                      <a:pt x="365735" y="149143"/>
                      <a:pt x="369049" y="159087"/>
                    </a:cubicBezTo>
                    <a:cubicBezTo>
                      <a:pt x="369436" y="160246"/>
                      <a:pt x="370325" y="162918"/>
                      <a:pt x="376574" y="194929"/>
                    </a:cubicBezTo>
                    <a:cubicBezTo>
                      <a:pt x="395693" y="200129"/>
                      <a:pt x="413284" y="209069"/>
                      <a:pt x="428510" y="220920"/>
                    </a:cubicBezTo>
                    <a:lnTo>
                      <a:pt x="410347" y="121029"/>
                    </a:lnTo>
                    <a:cubicBezTo>
                      <a:pt x="408360" y="114399"/>
                      <a:pt x="404657" y="108519"/>
                      <a:pt x="399557" y="103882"/>
                    </a:cubicBezTo>
                    <a:lnTo>
                      <a:pt x="294414" y="55024"/>
                    </a:lnTo>
                    <a:cubicBezTo>
                      <a:pt x="270376" y="43855"/>
                      <a:pt x="243659" y="37951"/>
                      <a:pt x="217153" y="37951"/>
                    </a:cubicBezTo>
                    <a:lnTo>
                      <a:pt x="18976" y="37951"/>
                    </a:lnTo>
                    <a:cubicBezTo>
                      <a:pt x="8495" y="37951"/>
                      <a:pt x="0" y="29456"/>
                      <a:pt x="0" y="18976"/>
                    </a:cubicBezTo>
                    <a:cubicBezTo>
                      <a:pt x="0" y="8495"/>
                      <a:pt x="8495" y="0"/>
                      <a:pt x="18976" y="0"/>
                    </a:cubicBezTo>
                    <a:close/>
                  </a:path>
                </a:pathLst>
              </a:custGeom>
              <a:solidFill>
                <a:schemeClr val="bg1"/>
              </a:solidFill>
              <a:ln w="949" cap="flat">
                <a:noFill/>
                <a:prstDash val="solid"/>
                <a:miter/>
              </a:ln>
            </p:spPr>
            <p:txBody>
              <a:bodyPr rtlCol="0" anchor="ctr"/>
              <a:lstStyle/>
              <a:p>
                <a:endParaRPr lang="en-ID"/>
              </a:p>
            </p:txBody>
          </p:sp>
        </p:grpSp>
        <p:sp>
          <p:nvSpPr>
            <p:cNvPr id="64" name="Justify Text Body">
              <a:extLst>
                <a:ext uri="{FF2B5EF4-FFF2-40B4-BE49-F238E27FC236}">
                  <a16:creationId xmlns:a16="http://schemas.microsoft.com/office/drawing/2014/main" id="{5C79E66F-30D9-46F9-AEE4-034181D4267E}"/>
                </a:ext>
              </a:extLst>
            </p:cNvPr>
            <p:cNvSpPr txBox="1"/>
            <p:nvPr/>
          </p:nvSpPr>
          <p:spPr>
            <a:xfrm>
              <a:off x="1693430" y="4443323"/>
              <a:ext cx="5828354" cy="307777"/>
            </a:xfrm>
            <a:prstGeom prst="rect">
              <a:avLst/>
            </a:prstGeom>
            <a:noFill/>
          </p:spPr>
          <p:txBody>
            <a:bodyPr wrap="square" lIns="0" tIns="0" rIns="0" bIns="0" rtlCol="0">
              <a:spAutoFit/>
            </a:bodyPr>
            <a:lstStyle/>
            <a:p>
              <a:pPr>
                <a:lnSpc>
                  <a:spcPct val="150000"/>
                </a:lnSpc>
              </a:pPr>
              <a:r>
                <a:rPr lang="en-US" sz="1500" dirty="0"/>
                <a:t>Market driven revenue management</a:t>
              </a:r>
            </a:p>
          </p:txBody>
        </p:sp>
      </p:grpSp>
      <p:grpSp>
        <p:nvGrpSpPr>
          <p:cNvPr id="67" name="Group 66">
            <a:extLst>
              <a:ext uri="{FF2B5EF4-FFF2-40B4-BE49-F238E27FC236}">
                <a16:creationId xmlns:a16="http://schemas.microsoft.com/office/drawing/2014/main" id="{45E202B6-3056-4018-BB24-2A46A0B96464}"/>
              </a:ext>
            </a:extLst>
          </p:cNvPr>
          <p:cNvGrpSpPr/>
          <p:nvPr/>
        </p:nvGrpSpPr>
        <p:grpSpPr>
          <a:xfrm>
            <a:off x="903443" y="5201467"/>
            <a:ext cx="6489467" cy="465172"/>
            <a:chOff x="1032317" y="4387915"/>
            <a:chExt cx="6489467" cy="465172"/>
          </a:xfrm>
        </p:grpSpPr>
        <p:grpSp>
          <p:nvGrpSpPr>
            <p:cNvPr id="68" name="Group 67">
              <a:extLst>
                <a:ext uri="{FF2B5EF4-FFF2-40B4-BE49-F238E27FC236}">
                  <a16:creationId xmlns:a16="http://schemas.microsoft.com/office/drawing/2014/main" id="{38C84D6B-A8D3-42DF-9FAA-B7641B6729EA}"/>
                </a:ext>
              </a:extLst>
            </p:cNvPr>
            <p:cNvGrpSpPr/>
            <p:nvPr/>
          </p:nvGrpSpPr>
          <p:grpSpPr>
            <a:xfrm>
              <a:off x="1032317" y="4387915"/>
              <a:ext cx="465173" cy="465172"/>
              <a:chOff x="1759984" y="1904579"/>
              <a:chExt cx="793314" cy="793312"/>
            </a:xfrm>
          </p:grpSpPr>
          <p:sp>
            <p:nvSpPr>
              <p:cNvPr id="70" name="Oval 69">
                <a:extLst>
                  <a:ext uri="{FF2B5EF4-FFF2-40B4-BE49-F238E27FC236}">
                    <a16:creationId xmlns:a16="http://schemas.microsoft.com/office/drawing/2014/main" id="{BBA7F67C-0829-4FC3-812F-4E269FEFC74C}"/>
                  </a:ext>
                </a:extLst>
              </p:cNvPr>
              <p:cNvSpPr/>
              <p:nvPr/>
            </p:nvSpPr>
            <p:spPr>
              <a:xfrm>
                <a:off x="1759984" y="1904579"/>
                <a:ext cx="793314" cy="7933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1" name="Icon 19">
                <a:extLst>
                  <a:ext uri="{FF2B5EF4-FFF2-40B4-BE49-F238E27FC236}">
                    <a16:creationId xmlns:a16="http://schemas.microsoft.com/office/drawing/2014/main" id="{29B56E17-7091-46EE-B071-F81E41B515EF}"/>
                  </a:ext>
                </a:extLst>
              </p:cNvPr>
              <p:cNvSpPr/>
              <p:nvPr/>
            </p:nvSpPr>
            <p:spPr>
              <a:xfrm>
                <a:off x="1978047" y="2122641"/>
                <a:ext cx="357188" cy="357188"/>
              </a:xfrm>
              <a:custGeom>
                <a:avLst/>
                <a:gdLst>
                  <a:gd name="connsiteX0" fmla="*/ 351192 w 485775"/>
                  <a:gd name="connsiteY0" fmla="*/ 276903 h 485775"/>
                  <a:gd name="connsiteX1" fmla="*/ 361725 w 485775"/>
                  <a:gd name="connsiteY1" fmla="*/ 293897 h 485775"/>
                  <a:gd name="connsiteX2" fmla="*/ 361725 w 485775"/>
                  <a:gd name="connsiteY2" fmla="*/ 379288 h 485775"/>
                  <a:gd name="connsiteX3" fmla="*/ 342750 w 485775"/>
                  <a:gd name="connsiteY3" fmla="*/ 398263 h 485775"/>
                  <a:gd name="connsiteX4" fmla="*/ 323775 w 485775"/>
                  <a:gd name="connsiteY4" fmla="*/ 379289 h 485775"/>
                  <a:gd name="connsiteX5" fmla="*/ 323775 w 485775"/>
                  <a:gd name="connsiteY5" fmla="*/ 332097 h 485775"/>
                  <a:gd name="connsiteX6" fmla="*/ 297268 w 485775"/>
                  <a:gd name="connsiteY6" fmla="*/ 328381 h 485775"/>
                  <a:gd name="connsiteX7" fmla="*/ 300925 w 485775"/>
                  <a:gd name="connsiteY7" fmla="*/ 301795 h 485775"/>
                  <a:gd name="connsiteX8" fmla="*/ 331286 w 485775"/>
                  <a:gd name="connsiteY8" fmla="*/ 278777 h 485775"/>
                  <a:gd name="connsiteX9" fmla="*/ 351192 w 485775"/>
                  <a:gd name="connsiteY9" fmla="*/ 276903 h 485775"/>
                  <a:gd name="connsiteX10" fmla="*/ 18976 w 485775"/>
                  <a:gd name="connsiteY10" fmla="*/ 0 h 485775"/>
                  <a:gd name="connsiteX11" fmla="*/ 217153 w 485775"/>
                  <a:gd name="connsiteY11" fmla="*/ 0 h 485775"/>
                  <a:gd name="connsiteX12" fmla="*/ 310405 w 485775"/>
                  <a:gd name="connsiteY12" fmla="*/ 20607 h 485775"/>
                  <a:gd name="connsiteX13" fmla="*/ 417912 w 485775"/>
                  <a:gd name="connsiteY13" fmla="*/ 70562 h 485775"/>
                  <a:gd name="connsiteX14" fmla="*/ 421888 w 485775"/>
                  <a:gd name="connsiteY14" fmla="*/ 73048 h 485775"/>
                  <a:gd name="connsiteX15" fmla="*/ 447131 w 485775"/>
                  <a:gd name="connsiteY15" fmla="*/ 111621 h 485775"/>
                  <a:gd name="connsiteX16" fmla="*/ 447517 w 485775"/>
                  <a:gd name="connsiteY16" fmla="*/ 113304 h 485775"/>
                  <a:gd name="connsiteX17" fmla="*/ 483571 w 485775"/>
                  <a:gd name="connsiteY17" fmla="*/ 311599 h 485775"/>
                  <a:gd name="connsiteX18" fmla="*/ 483830 w 485775"/>
                  <a:gd name="connsiteY18" fmla="*/ 313835 h 485775"/>
                  <a:gd name="connsiteX19" fmla="*/ 485775 w 485775"/>
                  <a:gd name="connsiteY19" fmla="*/ 337765 h 485775"/>
                  <a:gd name="connsiteX20" fmla="*/ 478564 w 485775"/>
                  <a:gd name="connsiteY20" fmla="*/ 383512 h 485775"/>
                  <a:gd name="connsiteX21" fmla="*/ 460519 w 485775"/>
                  <a:gd name="connsiteY21" fmla="*/ 396632 h 485775"/>
                  <a:gd name="connsiteX22" fmla="*/ 454655 w 485775"/>
                  <a:gd name="connsiteY22" fmla="*/ 395700 h 485775"/>
                  <a:gd name="connsiteX23" fmla="*/ 442468 w 485775"/>
                  <a:gd name="connsiteY23" fmla="*/ 371792 h 485775"/>
                  <a:gd name="connsiteX24" fmla="*/ 447824 w 485775"/>
                  <a:gd name="connsiteY24" fmla="*/ 337765 h 485775"/>
                  <a:gd name="connsiteX25" fmla="*/ 337765 w 485775"/>
                  <a:gd name="connsiteY25" fmla="*/ 227707 h 485775"/>
                  <a:gd name="connsiteX26" fmla="*/ 246882 w 485775"/>
                  <a:gd name="connsiteY26" fmla="*/ 275688 h 485775"/>
                  <a:gd name="connsiteX27" fmla="*/ 257119 w 485775"/>
                  <a:gd name="connsiteY27" fmla="*/ 347253 h 485775"/>
                  <a:gd name="connsiteX28" fmla="*/ 239790 w 485775"/>
                  <a:gd name="connsiteY28" fmla="*/ 387959 h 485775"/>
                  <a:gd name="connsiteX29" fmla="*/ 337765 w 485775"/>
                  <a:gd name="connsiteY29" fmla="*/ 447824 h 485775"/>
                  <a:gd name="connsiteX30" fmla="*/ 390522 w 485775"/>
                  <a:gd name="connsiteY30" fmla="*/ 434382 h 485775"/>
                  <a:gd name="connsiteX31" fmla="*/ 416278 w 485775"/>
                  <a:gd name="connsiteY31" fmla="*/ 441916 h 485775"/>
                  <a:gd name="connsiteX32" fmla="*/ 408745 w 485775"/>
                  <a:gd name="connsiteY32" fmla="*/ 467672 h 485775"/>
                  <a:gd name="connsiteX33" fmla="*/ 337765 w 485775"/>
                  <a:gd name="connsiteY33" fmla="*/ 485775 h 485775"/>
                  <a:gd name="connsiteX34" fmla="*/ 205328 w 485775"/>
                  <a:gd name="connsiteY34" fmla="*/ 403905 h 485775"/>
                  <a:gd name="connsiteX35" fmla="*/ 199718 w 485775"/>
                  <a:gd name="connsiteY35" fmla="*/ 404180 h 485775"/>
                  <a:gd name="connsiteX36" fmla="*/ 151133 w 485775"/>
                  <a:gd name="connsiteY36" fmla="*/ 376930 h 485775"/>
                  <a:gd name="connsiteX37" fmla="*/ 150242 w 485775"/>
                  <a:gd name="connsiteY37" fmla="*/ 375298 h 485775"/>
                  <a:gd name="connsiteX38" fmla="*/ 69121 w 485775"/>
                  <a:gd name="connsiteY38" fmla="*/ 207787 h 485775"/>
                  <a:gd name="connsiteX39" fmla="*/ 56927 w 485775"/>
                  <a:gd name="connsiteY39" fmla="*/ 202090 h 485775"/>
                  <a:gd name="connsiteX40" fmla="*/ 18976 w 485775"/>
                  <a:gd name="connsiteY40" fmla="*/ 202090 h 485775"/>
                  <a:gd name="connsiteX41" fmla="*/ 0 w 485775"/>
                  <a:gd name="connsiteY41" fmla="*/ 183114 h 485775"/>
                  <a:gd name="connsiteX42" fmla="*/ 18976 w 485775"/>
                  <a:gd name="connsiteY42" fmla="*/ 164139 h 485775"/>
                  <a:gd name="connsiteX43" fmla="*/ 56927 w 485775"/>
                  <a:gd name="connsiteY43" fmla="*/ 164139 h 485775"/>
                  <a:gd name="connsiteX44" fmla="*/ 100859 w 485775"/>
                  <a:gd name="connsiteY44" fmla="*/ 186849 h 485775"/>
                  <a:gd name="connsiteX45" fmla="*/ 102457 w 485775"/>
                  <a:gd name="connsiteY45" fmla="*/ 189552 h 485775"/>
                  <a:gd name="connsiteX46" fmla="*/ 183925 w 485775"/>
                  <a:gd name="connsiteY46" fmla="*/ 357781 h 485775"/>
                  <a:gd name="connsiteX47" fmla="*/ 199718 w 485775"/>
                  <a:gd name="connsiteY47" fmla="*/ 366230 h 485775"/>
                  <a:gd name="connsiteX48" fmla="*/ 219168 w 485775"/>
                  <a:gd name="connsiteY48" fmla="*/ 347254 h 485775"/>
                  <a:gd name="connsiteX49" fmla="*/ 191180 w 485775"/>
                  <a:gd name="connsiteY49" fmla="*/ 193979 h 485775"/>
                  <a:gd name="connsiteX50" fmla="*/ 193519 w 485775"/>
                  <a:gd name="connsiteY50" fmla="*/ 179811 h 485775"/>
                  <a:gd name="connsiteX51" fmla="*/ 257793 w 485775"/>
                  <a:gd name="connsiteY51" fmla="*/ 128465 h 485775"/>
                  <a:gd name="connsiteX52" fmla="*/ 282379 w 485775"/>
                  <a:gd name="connsiteY52" fmla="*/ 139219 h 485775"/>
                  <a:gd name="connsiteX53" fmla="*/ 271625 w 485775"/>
                  <a:gd name="connsiteY53" fmla="*/ 163805 h 485775"/>
                  <a:gd name="connsiteX54" fmla="*/ 230096 w 485775"/>
                  <a:gd name="connsiteY54" fmla="*/ 194040 h 485775"/>
                  <a:gd name="connsiteX55" fmla="*/ 237569 w 485775"/>
                  <a:gd name="connsiteY55" fmla="*/ 228778 h 485775"/>
                  <a:gd name="connsiteX56" fmla="*/ 336871 w 485775"/>
                  <a:gd name="connsiteY56" fmla="*/ 189770 h 485775"/>
                  <a:gd name="connsiteX57" fmla="*/ 332874 w 485775"/>
                  <a:gd name="connsiteY57" fmla="*/ 170547 h 485775"/>
                  <a:gd name="connsiteX58" fmla="*/ 345046 w 485775"/>
                  <a:gd name="connsiteY58" fmla="*/ 147085 h 485775"/>
                  <a:gd name="connsiteX59" fmla="*/ 369049 w 485775"/>
                  <a:gd name="connsiteY59" fmla="*/ 159087 h 485775"/>
                  <a:gd name="connsiteX60" fmla="*/ 376574 w 485775"/>
                  <a:gd name="connsiteY60" fmla="*/ 194929 h 485775"/>
                  <a:gd name="connsiteX61" fmla="*/ 428510 w 485775"/>
                  <a:gd name="connsiteY61" fmla="*/ 220920 h 485775"/>
                  <a:gd name="connsiteX62" fmla="*/ 410347 w 485775"/>
                  <a:gd name="connsiteY62" fmla="*/ 121029 h 485775"/>
                  <a:gd name="connsiteX63" fmla="*/ 399557 w 485775"/>
                  <a:gd name="connsiteY63" fmla="*/ 103882 h 485775"/>
                  <a:gd name="connsiteX64" fmla="*/ 294414 w 485775"/>
                  <a:gd name="connsiteY64" fmla="*/ 55024 h 485775"/>
                  <a:gd name="connsiteX65" fmla="*/ 217153 w 485775"/>
                  <a:gd name="connsiteY65" fmla="*/ 37951 h 485775"/>
                  <a:gd name="connsiteX66" fmla="*/ 18976 w 485775"/>
                  <a:gd name="connsiteY66" fmla="*/ 37951 h 485775"/>
                  <a:gd name="connsiteX67" fmla="*/ 0 w 485775"/>
                  <a:gd name="connsiteY67" fmla="*/ 18976 h 485775"/>
                  <a:gd name="connsiteX68" fmla="*/ 18976 w 485775"/>
                  <a:gd name="connsiteY68"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5775" h="485775">
                    <a:moveTo>
                      <a:pt x="351192" y="276903"/>
                    </a:moveTo>
                    <a:cubicBezTo>
                      <a:pt x="357645" y="280109"/>
                      <a:pt x="361725" y="286692"/>
                      <a:pt x="361725" y="293897"/>
                    </a:cubicBezTo>
                    <a:lnTo>
                      <a:pt x="361725" y="379288"/>
                    </a:lnTo>
                    <a:cubicBezTo>
                      <a:pt x="361725" y="389768"/>
                      <a:pt x="353230" y="398263"/>
                      <a:pt x="342750" y="398263"/>
                    </a:cubicBezTo>
                    <a:cubicBezTo>
                      <a:pt x="332269" y="398263"/>
                      <a:pt x="323774" y="389768"/>
                      <a:pt x="323775" y="379289"/>
                    </a:cubicBezTo>
                    <a:lnTo>
                      <a:pt x="323775" y="332097"/>
                    </a:lnTo>
                    <a:cubicBezTo>
                      <a:pt x="315427" y="338360"/>
                      <a:pt x="303579" y="336704"/>
                      <a:pt x="297268" y="328381"/>
                    </a:cubicBezTo>
                    <a:cubicBezTo>
                      <a:pt x="290936" y="320030"/>
                      <a:pt x="292573" y="308126"/>
                      <a:pt x="300925" y="301795"/>
                    </a:cubicBezTo>
                    <a:lnTo>
                      <a:pt x="331286" y="278777"/>
                    </a:lnTo>
                    <a:cubicBezTo>
                      <a:pt x="337028" y="274425"/>
                      <a:pt x="344739" y="273700"/>
                      <a:pt x="351192" y="276903"/>
                    </a:cubicBezTo>
                    <a:close/>
                    <a:moveTo>
                      <a:pt x="18976" y="0"/>
                    </a:moveTo>
                    <a:lnTo>
                      <a:pt x="217153" y="0"/>
                    </a:lnTo>
                    <a:cubicBezTo>
                      <a:pt x="249145" y="0"/>
                      <a:pt x="281392" y="7126"/>
                      <a:pt x="310405" y="20607"/>
                    </a:cubicBezTo>
                    <a:lnTo>
                      <a:pt x="417912" y="70562"/>
                    </a:lnTo>
                    <a:cubicBezTo>
                      <a:pt x="419335" y="71223"/>
                      <a:pt x="420671" y="72058"/>
                      <a:pt x="421888" y="73048"/>
                    </a:cubicBezTo>
                    <a:cubicBezTo>
                      <a:pt x="434166" y="83034"/>
                      <a:pt x="442895" y="96372"/>
                      <a:pt x="447131" y="111621"/>
                    </a:cubicBezTo>
                    <a:cubicBezTo>
                      <a:pt x="447286" y="112176"/>
                      <a:pt x="447414" y="112738"/>
                      <a:pt x="447517" y="113304"/>
                    </a:cubicBezTo>
                    <a:lnTo>
                      <a:pt x="483571" y="311599"/>
                    </a:lnTo>
                    <a:cubicBezTo>
                      <a:pt x="483708" y="312349"/>
                      <a:pt x="483784" y="313093"/>
                      <a:pt x="483830" y="313835"/>
                    </a:cubicBezTo>
                    <a:cubicBezTo>
                      <a:pt x="485103" y="321629"/>
                      <a:pt x="485775" y="329619"/>
                      <a:pt x="485775" y="337765"/>
                    </a:cubicBezTo>
                    <a:cubicBezTo>
                      <a:pt x="485775" y="353386"/>
                      <a:pt x="483349" y="368778"/>
                      <a:pt x="478564" y="383512"/>
                    </a:cubicBezTo>
                    <a:cubicBezTo>
                      <a:pt x="475960" y="391532"/>
                      <a:pt x="468520" y="396632"/>
                      <a:pt x="460519" y="396632"/>
                    </a:cubicBezTo>
                    <a:cubicBezTo>
                      <a:pt x="458577" y="396632"/>
                      <a:pt x="456603" y="396332"/>
                      <a:pt x="454655" y="395700"/>
                    </a:cubicBezTo>
                    <a:cubicBezTo>
                      <a:pt x="444688" y="392463"/>
                      <a:pt x="439232" y="381759"/>
                      <a:pt x="442468" y="371792"/>
                    </a:cubicBezTo>
                    <a:cubicBezTo>
                      <a:pt x="446022" y="360847"/>
                      <a:pt x="447824" y="349400"/>
                      <a:pt x="447824" y="337765"/>
                    </a:cubicBezTo>
                    <a:cubicBezTo>
                      <a:pt x="447824" y="277079"/>
                      <a:pt x="398452" y="227707"/>
                      <a:pt x="337765" y="227707"/>
                    </a:cubicBezTo>
                    <a:cubicBezTo>
                      <a:pt x="301234" y="227707"/>
                      <a:pt x="267464" y="245596"/>
                      <a:pt x="246882" y="275688"/>
                    </a:cubicBezTo>
                    <a:cubicBezTo>
                      <a:pt x="252612" y="306261"/>
                      <a:pt x="257119" y="334569"/>
                      <a:pt x="257119" y="347253"/>
                    </a:cubicBezTo>
                    <a:cubicBezTo>
                      <a:pt x="257119" y="363193"/>
                      <a:pt x="250471" y="377614"/>
                      <a:pt x="239790" y="387959"/>
                    </a:cubicBezTo>
                    <a:cubicBezTo>
                      <a:pt x="258529" y="424599"/>
                      <a:pt x="296070" y="447824"/>
                      <a:pt x="337765" y="447824"/>
                    </a:cubicBezTo>
                    <a:cubicBezTo>
                      <a:pt x="356215" y="447824"/>
                      <a:pt x="374459" y="443177"/>
                      <a:pt x="390522" y="434382"/>
                    </a:cubicBezTo>
                    <a:cubicBezTo>
                      <a:pt x="399715" y="429350"/>
                      <a:pt x="411247" y="432723"/>
                      <a:pt x="416278" y="441916"/>
                    </a:cubicBezTo>
                    <a:cubicBezTo>
                      <a:pt x="421309" y="451109"/>
                      <a:pt x="417937" y="462641"/>
                      <a:pt x="408745" y="467672"/>
                    </a:cubicBezTo>
                    <a:cubicBezTo>
                      <a:pt x="387111" y="479515"/>
                      <a:pt x="362566" y="485775"/>
                      <a:pt x="337765" y="485775"/>
                    </a:cubicBezTo>
                    <a:cubicBezTo>
                      <a:pt x="281180" y="485775"/>
                      <a:pt x="230284" y="453966"/>
                      <a:pt x="205328" y="403905"/>
                    </a:cubicBezTo>
                    <a:cubicBezTo>
                      <a:pt x="203482" y="404083"/>
                      <a:pt x="201612" y="404180"/>
                      <a:pt x="199718" y="404180"/>
                    </a:cubicBezTo>
                    <a:cubicBezTo>
                      <a:pt x="179733" y="404180"/>
                      <a:pt x="161570" y="393994"/>
                      <a:pt x="151133" y="376930"/>
                    </a:cubicBezTo>
                    <a:cubicBezTo>
                      <a:pt x="150809" y="376401"/>
                      <a:pt x="150512" y="375857"/>
                      <a:pt x="150242" y="375298"/>
                    </a:cubicBezTo>
                    <a:lnTo>
                      <a:pt x="69121" y="207787"/>
                    </a:lnTo>
                    <a:cubicBezTo>
                      <a:pt x="66118" y="204199"/>
                      <a:pt x="61647" y="202090"/>
                      <a:pt x="56927" y="202090"/>
                    </a:cubicBezTo>
                    <a:lnTo>
                      <a:pt x="18976" y="202090"/>
                    </a:lnTo>
                    <a:cubicBezTo>
                      <a:pt x="8495" y="202090"/>
                      <a:pt x="0" y="193595"/>
                      <a:pt x="0" y="183114"/>
                    </a:cubicBezTo>
                    <a:cubicBezTo>
                      <a:pt x="0" y="172634"/>
                      <a:pt x="8495" y="164139"/>
                      <a:pt x="18976" y="164139"/>
                    </a:cubicBezTo>
                    <a:lnTo>
                      <a:pt x="56927" y="164139"/>
                    </a:lnTo>
                    <a:cubicBezTo>
                      <a:pt x="74357" y="164139"/>
                      <a:pt x="90780" y="172629"/>
                      <a:pt x="100859" y="186849"/>
                    </a:cubicBezTo>
                    <a:cubicBezTo>
                      <a:pt x="101465" y="187704"/>
                      <a:pt x="101999" y="188608"/>
                      <a:pt x="102457" y="189552"/>
                    </a:cubicBezTo>
                    <a:lnTo>
                      <a:pt x="183925" y="357781"/>
                    </a:lnTo>
                    <a:cubicBezTo>
                      <a:pt x="187465" y="363086"/>
                      <a:pt x="193313" y="366230"/>
                      <a:pt x="199718" y="366230"/>
                    </a:cubicBezTo>
                    <a:cubicBezTo>
                      <a:pt x="210261" y="366230"/>
                      <a:pt x="219168" y="357540"/>
                      <a:pt x="219168" y="347254"/>
                    </a:cubicBezTo>
                    <a:cubicBezTo>
                      <a:pt x="219168" y="329718"/>
                      <a:pt x="204392" y="251869"/>
                      <a:pt x="191180" y="193979"/>
                    </a:cubicBezTo>
                    <a:cubicBezTo>
                      <a:pt x="190074" y="189133"/>
                      <a:pt x="190913" y="184045"/>
                      <a:pt x="193519" y="179811"/>
                    </a:cubicBezTo>
                    <a:cubicBezTo>
                      <a:pt x="194386" y="178403"/>
                      <a:pt x="215240" y="145120"/>
                      <a:pt x="257793" y="128465"/>
                    </a:cubicBezTo>
                    <a:cubicBezTo>
                      <a:pt x="267554" y="124643"/>
                      <a:pt x="278560" y="129460"/>
                      <a:pt x="282379" y="139219"/>
                    </a:cubicBezTo>
                    <a:cubicBezTo>
                      <a:pt x="286198" y="148978"/>
                      <a:pt x="281384" y="159986"/>
                      <a:pt x="271625" y="163805"/>
                    </a:cubicBezTo>
                    <a:cubicBezTo>
                      <a:pt x="250415" y="172107"/>
                      <a:pt x="236568" y="186209"/>
                      <a:pt x="230096" y="194040"/>
                    </a:cubicBezTo>
                    <a:cubicBezTo>
                      <a:pt x="232318" y="204012"/>
                      <a:pt x="234900" y="215963"/>
                      <a:pt x="237569" y="228778"/>
                    </a:cubicBezTo>
                    <a:cubicBezTo>
                      <a:pt x="264339" y="204110"/>
                      <a:pt x="299506" y="189992"/>
                      <a:pt x="336871" y="189770"/>
                    </a:cubicBezTo>
                    <a:cubicBezTo>
                      <a:pt x="335006" y="180428"/>
                      <a:pt x="333389" y="172573"/>
                      <a:pt x="332874" y="170547"/>
                    </a:cubicBezTo>
                    <a:cubicBezTo>
                      <a:pt x="329928" y="160759"/>
                      <a:pt x="335285" y="150340"/>
                      <a:pt x="345046" y="147085"/>
                    </a:cubicBezTo>
                    <a:cubicBezTo>
                      <a:pt x="354991" y="143772"/>
                      <a:pt x="365735" y="149143"/>
                      <a:pt x="369049" y="159087"/>
                    </a:cubicBezTo>
                    <a:cubicBezTo>
                      <a:pt x="369436" y="160246"/>
                      <a:pt x="370325" y="162918"/>
                      <a:pt x="376574" y="194929"/>
                    </a:cubicBezTo>
                    <a:cubicBezTo>
                      <a:pt x="395693" y="200129"/>
                      <a:pt x="413284" y="209069"/>
                      <a:pt x="428510" y="220920"/>
                    </a:cubicBezTo>
                    <a:lnTo>
                      <a:pt x="410347" y="121029"/>
                    </a:lnTo>
                    <a:cubicBezTo>
                      <a:pt x="408360" y="114399"/>
                      <a:pt x="404657" y="108519"/>
                      <a:pt x="399557" y="103882"/>
                    </a:cubicBezTo>
                    <a:lnTo>
                      <a:pt x="294414" y="55024"/>
                    </a:lnTo>
                    <a:cubicBezTo>
                      <a:pt x="270376" y="43855"/>
                      <a:pt x="243659" y="37951"/>
                      <a:pt x="217153" y="37951"/>
                    </a:cubicBezTo>
                    <a:lnTo>
                      <a:pt x="18976" y="37951"/>
                    </a:lnTo>
                    <a:cubicBezTo>
                      <a:pt x="8495" y="37951"/>
                      <a:pt x="0" y="29456"/>
                      <a:pt x="0" y="18976"/>
                    </a:cubicBezTo>
                    <a:cubicBezTo>
                      <a:pt x="0" y="8495"/>
                      <a:pt x="8495" y="0"/>
                      <a:pt x="18976" y="0"/>
                    </a:cubicBezTo>
                    <a:close/>
                  </a:path>
                </a:pathLst>
              </a:custGeom>
              <a:solidFill>
                <a:schemeClr val="bg1"/>
              </a:solidFill>
              <a:ln w="949" cap="flat">
                <a:noFill/>
                <a:prstDash val="solid"/>
                <a:miter/>
              </a:ln>
            </p:spPr>
            <p:txBody>
              <a:bodyPr rtlCol="0" anchor="ctr"/>
              <a:lstStyle/>
              <a:p>
                <a:endParaRPr lang="en-ID"/>
              </a:p>
            </p:txBody>
          </p:sp>
        </p:grpSp>
        <p:sp>
          <p:nvSpPr>
            <p:cNvPr id="69" name="Justify Text Body">
              <a:extLst>
                <a:ext uri="{FF2B5EF4-FFF2-40B4-BE49-F238E27FC236}">
                  <a16:creationId xmlns:a16="http://schemas.microsoft.com/office/drawing/2014/main" id="{94F27FC5-B9EE-4665-AB5F-5F33A2A3672D}"/>
                </a:ext>
              </a:extLst>
            </p:cNvPr>
            <p:cNvSpPr txBox="1"/>
            <p:nvPr/>
          </p:nvSpPr>
          <p:spPr>
            <a:xfrm>
              <a:off x="1693430" y="4443323"/>
              <a:ext cx="5828354" cy="307777"/>
            </a:xfrm>
            <a:prstGeom prst="rect">
              <a:avLst/>
            </a:prstGeom>
            <a:noFill/>
          </p:spPr>
          <p:txBody>
            <a:bodyPr wrap="square" lIns="0" tIns="0" rIns="0" bIns="0" rtlCol="0">
              <a:spAutoFit/>
            </a:bodyPr>
            <a:lstStyle/>
            <a:p>
              <a:pPr>
                <a:lnSpc>
                  <a:spcPct val="150000"/>
                </a:lnSpc>
              </a:pPr>
              <a:r>
                <a:rPr lang="en-US" sz="1500" dirty="0"/>
                <a:t>Owner has option to maintain and or grow it’s own brand </a:t>
              </a:r>
            </a:p>
          </p:txBody>
        </p:sp>
      </p:grpSp>
      <p:grpSp>
        <p:nvGrpSpPr>
          <p:cNvPr id="72" name="Group 71">
            <a:extLst>
              <a:ext uri="{FF2B5EF4-FFF2-40B4-BE49-F238E27FC236}">
                <a16:creationId xmlns:a16="http://schemas.microsoft.com/office/drawing/2014/main" id="{8A9D046A-4FED-4762-8B84-EE47A46E8B70}"/>
              </a:ext>
            </a:extLst>
          </p:cNvPr>
          <p:cNvGrpSpPr/>
          <p:nvPr/>
        </p:nvGrpSpPr>
        <p:grpSpPr>
          <a:xfrm>
            <a:off x="903443" y="5787364"/>
            <a:ext cx="6489467" cy="465172"/>
            <a:chOff x="1032317" y="4387915"/>
            <a:chExt cx="6489467" cy="465172"/>
          </a:xfrm>
        </p:grpSpPr>
        <p:grpSp>
          <p:nvGrpSpPr>
            <p:cNvPr id="73" name="Group 72">
              <a:extLst>
                <a:ext uri="{FF2B5EF4-FFF2-40B4-BE49-F238E27FC236}">
                  <a16:creationId xmlns:a16="http://schemas.microsoft.com/office/drawing/2014/main" id="{DC423C60-8103-4BF5-BC13-74F37EAE7707}"/>
                </a:ext>
              </a:extLst>
            </p:cNvPr>
            <p:cNvGrpSpPr/>
            <p:nvPr/>
          </p:nvGrpSpPr>
          <p:grpSpPr>
            <a:xfrm>
              <a:off x="1032317" y="4387915"/>
              <a:ext cx="465173" cy="465172"/>
              <a:chOff x="1759984" y="1904579"/>
              <a:chExt cx="793314" cy="793312"/>
            </a:xfrm>
          </p:grpSpPr>
          <p:sp>
            <p:nvSpPr>
              <p:cNvPr id="75" name="Oval 74">
                <a:extLst>
                  <a:ext uri="{FF2B5EF4-FFF2-40B4-BE49-F238E27FC236}">
                    <a16:creationId xmlns:a16="http://schemas.microsoft.com/office/drawing/2014/main" id="{1AF0FA56-FC9B-4BDC-9F9C-B808081EFA55}"/>
                  </a:ext>
                </a:extLst>
              </p:cNvPr>
              <p:cNvSpPr/>
              <p:nvPr/>
            </p:nvSpPr>
            <p:spPr>
              <a:xfrm>
                <a:off x="1759984" y="1904579"/>
                <a:ext cx="793314" cy="7933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6" name="Icon 19">
                <a:extLst>
                  <a:ext uri="{FF2B5EF4-FFF2-40B4-BE49-F238E27FC236}">
                    <a16:creationId xmlns:a16="http://schemas.microsoft.com/office/drawing/2014/main" id="{DA3E8635-4BEC-452D-A334-2FF188E452D1}"/>
                  </a:ext>
                </a:extLst>
              </p:cNvPr>
              <p:cNvSpPr/>
              <p:nvPr/>
            </p:nvSpPr>
            <p:spPr>
              <a:xfrm>
                <a:off x="1978047" y="2122641"/>
                <a:ext cx="357188" cy="357188"/>
              </a:xfrm>
              <a:custGeom>
                <a:avLst/>
                <a:gdLst>
                  <a:gd name="connsiteX0" fmla="*/ 351192 w 485775"/>
                  <a:gd name="connsiteY0" fmla="*/ 276903 h 485775"/>
                  <a:gd name="connsiteX1" fmla="*/ 361725 w 485775"/>
                  <a:gd name="connsiteY1" fmla="*/ 293897 h 485775"/>
                  <a:gd name="connsiteX2" fmla="*/ 361725 w 485775"/>
                  <a:gd name="connsiteY2" fmla="*/ 379288 h 485775"/>
                  <a:gd name="connsiteX3" fmla="*/ 342750 w 485775"/>
                  <a:gd name="connsiteY3" fmla="*/ 398263 h 485775"/>
                  <a:gd name="connsiteX4" fmla="*/ 323775 w 485775"/>
                  <a:gd name="connsiteY4" fmla="*/ 379289 h 485775"/>
                  <a:gd name="connsiteX5" fmla="*/ 323775 w 485775"/>
                  <a:gd name="connsiteY5" fmla="*/ 332097 h 485775"/>
                  <a:gd name="connsiteX6" fmla="*/ 297268 w 485775"/>
                  <a:gd name="connsiteY6" fmla="*/ 328381 h 485775"/>
                  <a:gd name="connsiteX7" fmla="*/ 300925 w 485775"/>
                  <a:gd name="connsiteY7" fmla="*/ 301795 h 485775"/>
                  <a:gd name="connsiteX8" fmla="*/ 331286 w 485775"/>
                  <a:gd name="connsiteY8" fmla="*/ 278777 h 485775"/>
                  <a:gd name="connsiteX9" fmla="*/ 351192 w 485775"/>
                  <a:gd name="connsiteY9" fmla="*/ 276903 h 485775"/>
                  <a:gd name="connsiteX10" fmla="*/ 18976 w 485775"/>
                  <a:gd name="connsiteY10" fmla="*/ 0 h 485775"/>
                  <a:gd name="connsiteX11" fmla="*/ 217153 w 485775"/>
                  <a:gd name="connsiteY11" fmla="*/ 0 h 485775"/>
                  <a:gd name="connsiteX12" fmla="*/ 310405 w 485775"/>
                  <a:gd name="connsiteY12" fmla="*/ 20607 h 485775"/>
                  <a:gd name="connsiteX13" fmla="*/ 417912 w 485775"/>
                  <a:gd name="connsiteY13" fmla="*/ 70562 h 485775"/>
                  <a:gd name="connsiteX14" fmla="*/ 421888 w 485775"/>
                  <a:gd name="connsiteY14" fmla="*/ 73048 h 485775"/>
                  <a:gd name="connsiteX15" fmla="*/ 447131 w 485775"/>
                  <a:gd name="connsiteY15" fmla="*/ 111621 h 485775"/>
                  <a:gd name="connsiteX16" fmla="*/ 447517 w 485775"/>
                  <a:gd name="connsiteY16" fmla="*/ 113304 h 485775"/>
                  <a:gd name="connsiteX17" fmla="*/ 483571 w 485775"/>
                  <a:gd name="connsiteY17" fmla="*/ 311599 h 485775"/>
                  <a:gd name="connsiteX18" fmla="*/ 483830 w 485775"/>
                  <a:gd name="connsiteY18" fmla="*/ 313835 h 485775"/>
                  <a:gd name="connsiteX19" fmla="*/ 485775 w 485775"/>
                  <a:gd name="connsiteY19" fmla="*/ 337765 h 485775"/>
                  <a:gd name="connsiteX20" fmla="*/ 478564 w 485775"/>
                  <a:gd name="connsiteY20" fmla="*/ 383512 h 485775"/>
                  <a:gd name="connsiteX21" fmla="*/ 460519 w 485775"/>
                  <a:gd name="connsiteY21" fmla="*/ 396632 h 485775"/>
                  <a:gd name="connsiteX22" fmla="*/ 454655 w 485775"/>
                  <a:gd name="connsiteY22" fmla="*/ 395700 h 485775"/>
                  <a:gd name="connsiteX23" fmla="*/ 442468 w 485775"/>
                  <a:gd name="connsiteY23" fmla="*/ 371792 h 485775"/>
                  <a:gd name="connsiteX24" fmla="*/ 447824 w 485775"/>
                  <a:gd name="connsiteY24" fmla="*/ 337765 h 485775"/>
                  <a:gd name="connsiteX25" fmla="*/ 337765 w 485775"/>
                  <a:gd name="connsiteY25" fmla="*/ 227707 h 485775"/>
                  <a:gd name="connsiteX26" fmla="*/ 246882 w 485775"/>
                  <a:gd name="connsiteY26" fmla="*/ 275688 h 485775"/>
                  <a:gd name="connsiteX27" fmla="*/ 257119 w 485775"/>
                  <a:gd name="connsiteY27" fmla="*/ 347253 h 485775"/>
                  <a:gd name="connsiteX28" fmla="*/ 239790 w 485775"/>
                  <a:gd name="connsiteY28" fmla="*/ 387959 h 485775"/>
                  <a:gd name="connsiteX29" fmla="*/ 337765 w 485775"/>
                  <a:gd name="connsiteY29" fmla="*/ 447824 h 485775"/>
                  <a:gd name="connsiteX30" fmla="*/ 390522 w 485775"/>
                  <a:gd name="connsiteY30" fmla="*/ 434382 h 485775"/>
                  <a:gd name="connsiteX31" fmla="*/ 416278 w 485775"/>
                  <a:gd name="connsiteY31" fmla="*/ 441916 h 485775"/>
                  <a:gd name="connsiteX32" fmla="*/ 408745 w 485775"/>
                  <a:gd name="connsiteY32" fmla="*/ 467672 h 485775"/>
                  <a:gd name="connsiteX33" fmla="*/ 337765 w 485775"/>
                  <a:gd name="connsiteY33" fmla="*/ 485775 h 485775"/>
                  <a:gd name="connsiteX34" fmla="*/ 205328 w 485775"/>
                  <a:gd name="connsiteY34" fmla="*/ 403905 h 485775"/>
                  <a:gd name="connsiteX35" fmla="*/ 199718 w 485775"/>
                  <a:gd name="connsiteY35" fmla="*/ 404180 h 485775"/>
                  <a:gd name="connsiteX36" fmla="*/ 151133 w 485775"/>
                  <a:gd name="connsiteY36" fmla="*/ 376930 h 485775"/>
                  <a:gd name="connsiteX37" fmla="*/ 150242 w 485775"/>
                  <a:gd name="connsiteY37" fmla="*/ 375298 h 485775"/>
                  <a:gd name="connsiteX38" fmla="*/ 69121 w 485775"/>
                  <a:gd name="connsiteY38" fmla="*/ 207787 h 485775"/>
                  <a:gd name="connsiteX39" fmla="*/ 56927 w 485775"/>
                  <a:gd name="connsiteY39" fmla="*/ 202090 h 485775"/>
                  <a:gd name="connsiteX40" fmla="*/ 18976 w 485775"/>
                  <a:gd name="connsiteY40" fmla="*/ 202090 h 485775"/>
                  <a:gd name="connsiteX41" fmla="*/ 0 w 485775"/>
                  <a:gd name="connsiteY41" fmla="*/ 183114 h 485775"/>
                  <a:gd name="connsiteX42" fmla="*/ 18976 w 485775"/>
                  <a:gd name="connsiteY42" fmla="*/ 164139 h 485775"/>
                  <a:gd name="connsiteX43" fmla="*/ 56927 w 485775"/>
                  <a:gd name="connsiteY43" fmla="*/ 164139 h 485775"/>
                  <a:gd name="connsiteX44" fmla="*/ 100859 w 485775"/>
                  <a:gd name="connsiteY44" fmla="*/ 186849 h 485775"/>
                  <a:gd name="connsiteX45" fmla="*/ 102457 w 485775"/>
                  <a:gd name="connsiteY45" fmla="*/ 189552 h 485775"/>
                  <a:gd name="connsiteX46" fmla="*/ 183925 w 485775"/>
                  <a:gd name="connsiteY46" fmla="*/ 357781 h 485775"/>
                  <a:gd name="connsiteX47" fmla="*/ 199718 w 485775"/>
                  <a:gd name="connsiteY47" fmla="*/ 366230 h 485775"/>
                  <a:gd name="connsiteX48" fmla="*/ 219168 w 485775"/>
                  <a:gd name="connsiteY48" fmla="*/ 347254 h 485775"/>
                  <a:gd name="connsiteX49" fmla="*/ 191180 w 485775"/>
                  <a:gd name="connsiteY49" fmla="*/ 193979 h 485775"/>
                  <a:gd name="connsiteX50" fmla="*/ 193519 w 485775"/>
                  <a:gd name="connsiteY50" fmla="*/ 179811 h 485775"/>
                  <a:gd name="connsiteX51" fmla="*/ 257793 w 485775"/>
                  <a:gd name="connsiteY51" fmla="*/ 128465 h 485775"/>
                  <a:gd name="connsiteX52" fmla="*/ 282379 w 485775"/>
                  <a:gd name="connsiteY52" fmla="*/ 139219 h 485775"/>
                  <a:gd name="connsiteX53" fmla="*/ 271625 w 485775"/>
                  <a:gd name="connsiteY53" fmla="*/ 163805 h 485775"/>
                  <a:gd name="connsiteX54" fmla="*/ 230096 w 485775"/>
                  <a:gd name="connsiteY54" fmla="*/ 194040 h 485775"/>
                  <a:gd name="connsiteX55" fmla="*/ 237569 w 485775"/>
                  <a:gd name="connsiteY55" fmla="*/ 228778 h 485775"/>
                  <a:gd name="connsiteX56" fmla="*/ 336871 w 485775"/>
                  <a:gd name="connsiteY56" fmla="*/ 189770 h 485775"/>
                  <a:gd name="connsiteX57" fmla="*/ 332874 w 485775"/>
                  <a:gd name="connsiteY57" fmla="*/ 170547 h 485775"/>
                  <a:gd name="connsiteX58" fmla="*/ 345046 w 485775"/>
                  <a:gd name="connsiteY58" fmla="*/ 147085 h 485775"/>
                  <a:gd name="connsiteX59" fmla="*/ 369049 w 485775"/>
                  <a:gd name="connsiteY59" fmla="*/ 159087 h 485775"/>
                  <a:gd name="connsiteX60" fmla="*/ 376574 w 485775"/>
                  <a:gd name="connsiteY60" fmla="*/ 194929 h 485775"/>
                  <a:gd name="connsiteX61" fmla="*/ 428510 w 485775"/>
                  <a:gd name="connsiteY61" fmla="*/ 220920 h 485775"/>
                  <a:gd name="connsiteX62" fmla="*/ 410347 w 485775"/>
                  <a:gd name="connsiteY62" fmla="*/ 121029 h 485775"/>
                  <a:gd name="connsiteX63" fmla="*/ 399557 w 485775"/>
                  <a:gd name="connsiteY63" fmla="*/ 103882 h 485775"/>
                  <a:gd name="connsiteX64" fmla="*/ 294414 w 485775"/>
                  <a:gd name="connsiteY64" fmla="*/ 55024 h 485775"/>
                  <a:gd name="connsiteX65" fmla="*/ 217153 w 485775"/>
                  <a:gd name="connsiteY65" fmla="*/ 37951 h 485775"/>
                  <a:gd name="connsiteX66" fmla="*/ 18976 w 485775"/>
                  <a:gd name="connsiteY66" fmla="*/ 37951 h 485775"/>
                  <a:gd name="connsiteX67" fmla="*/ 0 w 485775"/>
                  <a:gd name="connsiteY67" fmla="*/ 18976 h 485775"/>
                  <a:gd name="connsiteX68" fmla="*/ 18976 w 485775"/>
                  <a:gd name="connsiteY68"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5775" h="485775">
                    <a:moveTo>
                      <a:pt x="351192" y="276903"/>
                    </a:moveTo>
                    <a:cubicBezTo>
                      <a:pt x="357645" y="280109"/>
                      <a:pt x="361725" y="286692"/>
                      <a:pt x="361725" y="293897"/>
                    </a:cubicBezTo>
                    <a:lnTo>
                      <a:pt x="361725" y="379288"/>
                    </a:lnTo>
                    <a:cubicBezTo>
                      <a:pt x="361725" y="389768"/>
                      <a:pt x="353230" y="398263"/>
                      <a:pt x="342750" y="398263"/>
                    </a:cubicBezTo>
                    <a:cubicBezTo>
                      <a:pt x="332269" y="398263"/>
                      <a:pt x="323774" y="389768"/>
                      <a:pt x="323775" y="379289"/>
                    </a:cubicBezTo>
                    <a:lnTo>
                      <a:pt x="323775" y="332097"/>
                    </a:lnTo>
                    <a:cubicBezTo>
                      <a:pt x="315427" y="338360"/>
                      <a:pt x="303579" y="336704"/>
                      <a:pt x="297268" y="328381"/>
                    </a:cubicBezTo>
                    <a:cubicBezTo>
                      <a:pt x="290936" y="320030"/>
                      <a:pt x="292573" y="308126"/>
                      <a:pt x="300925" y="301795"/>
                    </a:cubicBezTo>
                    <a:lnTo>
                      <a:pt x="331286" y="278777"/>
                    </a:lnTo>
                    <a:cubicBezTo>
                      <a:pt x="337028" y="274425"/>
                      <a:pt x="344739" y="273700"/>
                      <a:pt x="351192" y="276903"/>
                    </a:cubicBezTo>
                    <a:close/>
                    <a:moveTo>
                      <a:pt x="18976" y="0"/>
                    </a:moveTo>
                    <a:lnTo>
                      <a:pt x="217153" y="0"/>
                    </a:lnTo>
                    <a:cubicBezTo>
                      <a:pt x="249145" y="0"/>
                      <a:pt x="281392" y="7126"/>
                      <a:pt x="310405" y="20607"/>
                    </a:cubicBezTo>
                    <a:lnTo>
                      <a:pt x="417912" y="70562"/>
                    </a:lnTo>
                    <a:cubicBezTo>
                      <a:pt x="419335" y="71223"/>
                      <a:pt x="420671" y="72058"/>
                      <a:pt x="421888" y="73048"/>
                    </a:cubicBezTo>
                    <a:cubicBezTo>
                      <a:pt x="434166" y="83034"/>
                      <a:pt x="442895" y="96372"/>
                      <a:pt x="447131" y="111621"/>
                    </a:cubicBezTo>
                    <a:cubicBezTo>
                      <a:pt x="447286" y="112176"/>
                      <a:pt x="447414" y="112738"/>
                      <a:pt x="447517" y="113304"/>
                    </a:cubicBezTo>
                    <a:lnTo>
                      <a:pt x="483571" y="311599"/>
                    </a:lnTo>
                    <a:cubicBezTo>
                      <a:pt x="483708" y="312349"/>
                      <a:pt x="483784" y="313093"/>
                      <a:pt x="483830" y="313835"/>
                    </a:cubicBezTo>
                    <a:cubicBezTo>
                      <a:pt x="485103" y="321629"/>
                      <a:pt x="485775" y="329619"/>
                      <a:pt x="485775" y="337765"/>
                    </a:cubicBezTo>
                    <a:cubicBezTo>
                      <a:pt x="485775" y="353386"/>
                      <a:pt x="483349" y="368778"/>
                      <a:pt x="478564" y="383512"/>
                    </a:cubicBezTo>
                    <a:cubicBezTo>
                      <a:pt x="475960" y="391532"/>
                      <a:pt x="468520" y="396632"/>
                      <a:pt x="460519" y="396632"/>
                    </a:cubicBezTo>
                    <a:cubicBezTo>
                      <a:pt x="458577" y="396632"/>
                      <a:pt x="456603" y="396332"/>
                      <a:pt x="454655" y="395700"/>
                    </a:cubicBezTo>
                    <a:cubicBezTo>
                      <a:pt x="444688" y="392463"/>
                      <a:pt x="439232" y="381759"/>
                      <a:pt x="442468" y="371792"/>
                    </a:cubicBezTo>
                    <a:cubicBezTo>
                      <a:pt x="446022" y="360847"/>
                      <a:pt x="447824" y="349400"/>
                      <a:pt x="447824" y="337765"/>
                    </a:cubicBezTo>
                    <a:cubicBezTo>
                      <a:pt x="447824" y="277079"/>
                      <a:pt x="398452" y="227707"/>
                      <a:pt x="337765" y="227707"/>
                    </a:cubicBezTo>
                    <a:cubicBezTo>
                      <a:pt x="301234" y="227707"/>
                      <a:pt x="267464" y="245596"/>
                      <a:pt x="246882" y="275688"/>
                    </a:cubicBezTo>
                    <a:cubicBezTo>
                      <a:pt x="252612" y="306261"/>
                      <a:pt x="257119" y="334569"/>
                      <a:pt x="257119" y="347253"/>
                    </a:cubicBezTo>
                    <a:cubicBezTo>
                      <a:pt x="257119" y="363193"/>
                      <a:pt x="250471" y="377614"/>
                      <a:pt x="239790" y="387959"/>
                    </a:cubicBezTo>
                    <a:cubicBezTo>
                      <a:pt x="258529" y="424599"/>
                      <a:pt x="296070" y="447824"/>
                      <a:pt x="337765" y="447824"/>
                    </a:cubicBezTo>
                    <a:cubicBezTo>
                      <a:pt x="356215" y="447824"/>
                      <a:pt x="374459" y="443177"/>
                      <a:pt x="390522" y="434382"/>
                    </a:cubicBezTo>
                    <a:cubicBezTo>
                      <a:pt x="399715" y="429350"/>
                      <a:pt x="411247" y="432723"/>
                      <a:pt x="416278" y="441916"/>
                    </a:cubicBezTo>
                    <a:cubicBezTo>
                      <a:pt x="421309" y="451109"/>
                      <a:pt x="417937" y="462641"/>
                      <a:pt x="408745" y="467672"/>
                    </a:cubicBezTo>
                    <a:cubicBezTo>
                      <a:pt x="387111" y="479515"/>
                      <a:pt x="362566" y="485775"/>
                      <a:pt x="337765" y="485775"/>
                    </a:cubicBezTo>
                    <a:cubicBezTo>
                      <a:pt x="281180" y="485775"/>
                      <a:pt x="230284" y="453966"/>
                      <a:pt x="205328" y="403905"/>
                    </a:cubicBezTo>
                    <a:cubicBezTo>
                      <a:pt x="203482" y="404083"/>
                      <a:pt x="201612" y="404180"/>
                      <a:pt x="199718" y="404180"/>
                    </a:cubicBezTo>
                    <a:cubicBezTo>
                      <a:pt x="179733" y="404180"/>
                      <a:pt x="161570" y="393994"/>
                      <a:pt x="151133" y="376930"/>
                    </a:cubicBezTo>
                    <a:cubicBezTo>
                      <a:pt x="150809" y="376401"/>
                      <a:pt x="150512" y="375857"/>
                      <a:pt x="150242" y="375298"/>
                    </a:cubicBezTo>
                    <a:lnTo>
                      <a:pt x="69121" y="207787"/>
                    </a:lnTo>
                    <a:cubicBezTo>
                      <a:pt x="66118" y="204199"/>
                      <a:pt x="61647" y="202090"/>
                      <a:pt x="56927" y="202090"/>
                    </a:cubicBezTo>
                    <a:lnTo>
                      <a:pt x="18976" y="202090"/>
                    </a:lnTo>
                    <a:cubicBezTo>
                      <a:pt x="8495" y="202090"/>
                      <a:pt x="0" y="193595"/>
                      <a:pt x="0" y="183114"/>
                    </a:cubicBezTo>
                    <a:cubicBezTo>
                      <a:pt x="0" y="172634"/>
                      <a:pt x="8495" y="164139"/>
                      <a:pt x="18976" y="164139"/>
                    </a:cubicBezTo>
                    <a:lnTo>
                      <a:pt x="56927" y="164139"/>
                    </a:lnTo>
                    <a:cubicBezTo>
                      <a:pt x="74357" y="164139"/>
                      <a:pt x="90780" y="172629"/>
                      <a:pt x="100859" y="186849"/>
                    </a:cubicBezTo>
                    <a:cubicBezTo>
                      <a:pt x="101465" y="187704"/>
                      <a:pt x="101999" y="188608"/>
                      <a:pt x="102457" y="189552"/>
                    </a:cubicBezTo>
                    <a:lnTo>
                      <a:pt x="183925" y="357781"/>
                    </a:lnTo>
                    <a:cubicBezTo>
                      <a:pt x="187465" y="363086"/>
                      <a:pt x="193313" y="366230"/>
                      <a:pt x="199718" y="366230"/>
                    </a:cubicBezTo>
                    <a:cubicBezTo>
                      <a:pt x="210261" y="366230"/>
                      <a:pt x="219168" y="357540"/>
                      <a:pt x="219168" y="347254"/>
                    </a:cubicBezTo>
                    <a:cubicBezTo>
                      <a:pt x="219168" y="329718"/>
                      <a:pt x="204392" y="251869"/>
                      <a:pt x="191180" y="193979"/>
                    </a:cubicBezTo>
                    <a:cubicBezTo>
                      <a:pt x="190074" y="189133"/>
                      <a:pt x="190913" y="184045"/>
                      <a:pt x="193519" y="179811"/>
                    </a:cubicBezTo>
                    <a:cubicBezTo>
                      <a:pt x="194386" y="178403"/>
                      <a:pt x="215240" y="145120"/>
                      <a:pt x="257793" y="128465"/>
                    </a:cubicBezTo>
                    <a:cubicBezTo>
                      <a:pt x="267554" y="124643"/>
                      <a:pt x="278560" y="129460"/>
                      <a:pt x="282379" y="139219"/>
                    </a:cubicBezTo>
                    <a:cubicBezTo>
                      <a:pt x="286198" y="148978"/>
                      <a:pt x="281384" y="159986"/>
                      <a:pt x="271625" y="163805"/>
                    </a:cubicBezTo>
                    <a:cubicBezTo>
                      <a:pt x="250415" y="172107"/>
                      <a:pt x="236568" y="186209"/>
                      <a:pt x="230096" y="194040"/>
                    </a:cubicBezTo>
                    <a:cubicBezTo>
                      <a:pt x="232318" y="204012"/>
                      <a:pt x="234900" y="215963"/>
                      <a:pt x="237569" y="228778"/>
                    </a:cubicBezTo>
                    <a:cubicBezTo>
                      <a:pt x="264339" y="204110"/>
                      <a:pt x="299506" y="189992"/>
                      <a:pt x="336871" y="189770"/>
                    </a:cubicBezTo>
                    <a:cubicBezTo>
                      <a:pt x="335006" y="180428"/>
                      <a:pt x="333389" y="172573"/>
                      <a:pt x="332874" y="170547"/>
                    </a:cubicBezTo>
                    <a:cubicBezTo>
                      <a:pt x="329928" y="160759"/>
                      <a:pt x="335285" y="150340"/>
                      <a:pt x="345046" y="147085"/>
                    </a:cubicBezTo>
                    <a:cubicBezTo>
                      <a:pt x="354991" y="143772"/>
                      <a:pt x="365735" y="149143"/>
                      <a:pt x="369049" y="159087"/>
                    </a:cubicBezTo>
                    <a:cubicBezTo>
                      <a:pt x="369436" y="160246"/>
                      <a:pt x="370325" y="162918"/>
                      <a:pt x="376574" y="194929"/>
                    </a:cubicBezTo>
                    <a:cubicBezTo>
                      <a:pt x="395693" y="200129"/>
                      <a:pt x="413284" y="209069"/>
                      <a:pt x="428510" y="220920"/>
                    </a:cubicBezTo>
                    <a:lnTo>
                      <a:pt x="410347" y="121029"/>
                    </a:lnTo>
                    <a:cubicBezTo>
                      <a:pt x="408360" y="114399"/>
                      <a:pt x="404657" y="108519"/>
                      <a:pt x="399557" y="103882"/>
                    </a:cubicBezTo>
                    <a:lnTo>
                      <a:pt x="294414" y="55024"/>
                    </a:lnTo>
                    <a:cubicBezTo>
                      <a:pt x="270376" y="43855"/>
                      <a:pt x="243659" y="37951"/>
                      <a:pt x="217153" y="37951"/>
                    </a:cubicBezTo>
                    <a:lnTo>
                      <a:pt x="18976" y="37951"/>
                    </a:lnTo>
                    <a:cubicBezTo>
                      <a:pt x="8495" y="37951"/>
                      <a:pt x="0" y="29456"/>
                      <a:pt x="0" y="18976"/>
                    </a:cubicBezTo>
                    <a:cubicBezTo>
                      <a:pt x="0" y="8495"/>
                      <a:pt x="8495" y="0"/>
                      <a:pt x="18976" y="0"/>
                    </a:cubicBezTo>
                    <a:close/>
                  </a:path>
                </a:pathLst>
              </a:custGeom>
              <a:solidFill>
                <a:schemeClr val="bg1"/>
              </a:solidFill>
              <a:ln w="949" cap="flat">
                <a:noFill/>
                <a:prstDash val="solid"/>
                <a:miter/>
              </a:ln>
            </p:spPr>
            <p:txBody>
              <a:bodyPr rtlCol="0" anchor="ctr"/>
              <a:lstStyle/>
              <a:p>
                <a:endParaRPr lang="en-ID"/>
              </a:p>
            </p:txBody>
          </p:sp>
        </p:grpSp>
        <p:sp>
          <p:nvSpPr>
            <p:cNvPr id="74" name="Justify Text Body">
              <a:extLst>
                <a:ext uri="{FF2B5EF4-FFF2-40B4-BE49-F238E27FC236}">
                  <a16:creationId xmlns:a16="http://schemas.microsoft.com/office/drawing/2014/main" id="{C1963C5F-1266-403B-9729-2F0F2DCD0A34}"/>
                </a:ext>
              </a:extLst>
            </p:cNvPr>
            <p:cNvSpPr txBox="1"/>
            <p:nvPr/>
          </p:nvSpPr>
          <p:spPr>
            <a:xfrm>
              <a:off x="1693430" y="4443323"/>
              <a:ext cx="5828354" cy="307777"/>
            </a:xfrm>
            <a:prstGeom prst="rect">
              <a:avLst/>
            </a:prstGeom>
            <a:noFill/>
          </p:spPr>
          <p:txBody>
            <a:bodyPr wrap="square" lIns="0" tIns="0" rIns="0" bIns="0" rtlCol="0">
              <a:spAutoFit/>
            </a:bodyPr>
            <a:lstStyle/>
            <a:p>
              <a:pPr>
                <a:lnSpc>
                  <a:spcPct val="150000"/>
                </a:lnSpc>
              </a:pPr>
              <a:r>
                <a:rPr lang="en-US" sz="1500" dirty="0"/>
                <a:t>TPO have owner’s interest more in mind than Brand Operator</a:t>
              </a:r>
            </a:p>
          </p:txBody>
        </p:sp>
      </p:grpSp>
      <p:cxnSp>
        <p:nvCxnSpPr>
          <p:cNvPr id="77" name="Straight Connector 76">
            <a:extLst>
              <a:ext uri="{FF2B5EF4-FFF2-40B4-BE49-F238E27FC236}">
                <a16:creationId xmlns:a16="http://schemas.microsoft.com/office/drawing/2014/main" id="{8D1789E7-A023-455F-A6E5-0DC53BA71086}"/>
              </a:ext>
            </a:extLst>
          </p:cNvPr>
          <p:cNvCxnSpPr>
            <a:cxnSpLocks/>
          </p:cNvCxnSpPr>
          <p:nvPr/>
        </p:nvCxnSpPr>
        <p:spPr>
          <a:xfrm flipH="1">
            <a:off x="5782707" y="1116465"/>
            <a:ext cx="1370955" cy="485459"/>
          </a:xfrm>
          <a:prstGeom prst="line">
            <a:avLst/>
          </a:prstGeom>
          <a:noFill/>
          <a:ln w="19050" cap="rnd">
            <a:solidFill>
              <a:schemeClr val="accent1"/>
            </a:solidFill>
            <a:prstDash val="solid"/>
            <a:miter/>
          </a:ln>
        </p:spPr>
      </p:cxnSp>
      <p:cxnSp>
        <p:nvCxnSpPr>
          <p:cNvPr id="78" name="Straight Connector 77">
            <a:extLst>
              <a:ext uri="{FF2B5EF4-FFF2-40B4-BE49-F238E27FC236}">
                <a16:creationId xmlns:a16="http://schemas.microsoft.com/office/drawing/2014/main" id="{0D3B6593-1019-454A-B957-AD86EF8B1581}"/>
              </a:ext>
            </a:extLst>
          </p:cNvPr>
          <p:cNvCxnSpPr>
            <a:cxnSpLocks/>
          </p:cNvCxnSpPr>
          <p:nvPr/>
        </p:nvCxnSpPr>
        <p:spPr>
          <a:xfrm flipH="1" flipV="1">
            <a:off x="8302671" y="1116466"/>
            <a:ext cx="1370955" cy="485459"/>
          </a:xfrm>
          <a:prstGeom prst="line">
            <a:avLst/>
          </a:prstGeom>
          <a:noFill/>
          <a:ln w="19050" cap="rnd">
            <a:solidFill>
              <a:schemeClr val="accent1"/>
            </a:solidFill>
            <a:prstDash val="solid"/>
            <a:miter/>
          </a:ln>
        </p:spPr>
      </p:cxnSp>
      <p:cxnSp>
        <p:nvCxnSpPr>
          <p:cNvPr id="79" name="Straight Connector 78">
            <a:extLst>
              <a:ext uri="{FF2B5EF4-FFF2-40B4-BE49-F238E27FC236}">
                <a16:creationId xmlns:a16="http://schemas.microsoft.com/office/drawing/2014/main" id="{95B5CCAD-C886-4F57-ACC2-F4A237E598CB}"/>
              </a:ext>
            </a:extLst>
          </p:cNvPr>
          <p:cNvCxnSpPr>
            <a:cxnSpLocks/>
          </p:cNvCxnSpPr>
          <p:nvPr/>
        </p:nvCxnSpPr>
        <p:spPr>
          <a:xfrm flipH="1">
            <a:off x="10822634" y="1116465"/>
            <a:ext cx="1370954" cy="485459"/>
          </a:xfrm>
          <a:prstGeom prst="line">
            <a:avLst/>
          </a:prstGeom>
          <a:noFill/>
          <a:ln w="19050" cap="rnd">
            <a:solidFill>
              <a:schemeClr val="accent1"/>
            </a:solidFill>
            <a:prstDash val="solid"/>
            <a:miter/>
          </a:ln>
        </p:spPr>
      </p:cxnSp>
      <p:sp>
        <p:nvSpPr>
          <p:cNvPr id="80" name="Shape">
            <a:extLst>
              <a:ext uri="{FF2B5EF4-FFF2-40B4-BE49-F238E27FC236}">
                <a16:creationId xmlns:a16="http://schemas.microsoft.com/office/drawing/2014/main" id="{80CBAA1B-4793-4907-9045-383851F51A8E}"/>
              </a:ext>
            </a:extLst>
          </p:cNvPr>
          <p:cNvSpPr>
            <a:spLocks noChangeAspect="1"/>
          </p:cNvSpPr>
          <p:nvPr/>
        </p:nvSpPr>
        <p:spPr>
          <a:xfrm>
            <a:off x="9752867" y="1027419"/>
            <a:ext cx="990524" cy="1149009"/>
          </a:xfrm>
          <a:custGeom>
            <a:avLst/>
            <a:gdLst>
              <a:gd name="connsiteX0" fmla="*/ 1149567 w 2299134"/>
              <a:gd name="connsiteY0" fmla="*/ 0 h 2667000"/>
              <a:gd name="connsiteX1" fmla="*/ 2299134 w 2299134"/>
              <a:gd name="connsiteY1" fmla="*/ 574784 h 2667000"/>
              <a:gd name="connsiteX2" fmla="*/ 2299134 w 2299134"/>
              <a:gd name="connsiteY2" fmla="*/ 2092216 h 2667000"/>
              <a:gd name="connsiteX3" fmla="*/ 1149567 w 2299134"/>
              <a:gd name="connsiteY3" fmla="*/ 2667000 h 2667000"/>
              <a:gd name="connsiteX4" fmla="*/ 0 w 2299134"/>
              <a:gd name="connsiteY4" fmla="*/ 2092216 h 2667000"/>
              <a:gd name="connsiteX5" fmla="*/ 0 w 2299134"/>
              <a:gd name="connsiteY5" fmla="*/ 574784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134" h="2667000">
                <a:moveTo>
                  <a:pt x="1149567" y="0"/>
                </a:moveTo>
                <a:lnTo>
                  <a:pt x="2299134" y="574784"/>
                </a:lnTo>
                <a:lnTo>
                  <a:pt x="2299134" y="2092216"/>
                </a:lnTo>
                <a:lnTo>
                  <a:pt x="1149567" y="2667000"/>
                </a:lnTo>
                <a:lnTo>
                  <a:pt x="0" y="2092216"/>
                </a:lnTo>
                <a:lnTo>
                  <a:pt x="0" y="574784"/>
                </a:lnTo>
                <a:close/>
              </a:path>
            </a:pathLst>
          </a:custGeom>
          <a:gradFill>
            <a:gsLst>
              <a:gs pos="0">
                <a:schemeClr val="accent1"/>
              </a:gs>
              <a:gs pos="100000">
                <a:schemeClr val="accent1">
                  <a:lumMod val="5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81" name="Icon 21">
            <a:extLst>
              <a:ext uri="{FF2B5EF4-FFF2-40B4-BE49-F238E27FC236}">
                <a16:creationId xmlns:a16="http://schemas.microsoft.com/office/drawing/2014/main" id="{6C529E14-8FB2-4400-890D-3E66C710A5B5}"/>
              </a:ext>
            </a:extLst>
          </p:cNvPr>
          <p:cNvSpPr/>
          <p:nvPr/>
        </p:nvSpPr>
        <p:spPr>
          <a:xfrm>
            <a:off x="10053876" y="1407671"/>
            <a:ext cx="388508" cy="388506"/>
          </a:xfrm>
          <a:custGeom>
            <a:avLst/>
            <a:gdLst>
              <a:gd name="connsiteX0" fmla="*/ 485775 w 485775"/>
              <a:gd name="connsiteY0" fmla="*/ 43644 h 485775"/>
              <a:gd name="connsiteX1" fmla="*/ 466799 w 485775"/>
              <a:gd name="connsiteY1" fmla="*/ 62619 h 485775"/>
              <a:gd name="connsiteX2" fmla="*/ 457312 w 485775"/>
              <a:gd name="connsiteY2" fmla="*/ 62619 h 485775"/>
              <a:gd name="connsiteX3" fmla="*/ 457312 w 485775"/>
              <a:gd name="connsiteY3" fmla="*/ 229605 h 485775"/>
              <a:gd name="connsiteX4" fmla="*/ 438336 w 485775"/>
              <a:gd name="connsiteY4" fmla="*/ 248580 h 485775"/>
              <a:gd name="connsiteX5" fmla="*/ 419360 w 485775"/>
              <a:gd name="connsiteY5" fmla="*/ 229605 h 485775"/>
              <a:gd name="connsiteX6" fmla="*/ 419360 w 485775"/>
              <a:gd name="connsiteY6" fmla="*/ 62619 h 485775"/>
              <a:gd name="connsiteX7" fmla="*/ 66415 w 485775"/>
              <a:gd name="connsiteY7" fmla="*/ 62619 h 485775"/>
              <a:gd name="connsiteX8" fmla="*/ 66415 w 485775"/>
              <a:gd name="connsiteY8" fmla="*/ 324483 h 485775"/>
              <a:gd name="connsiteX9" fmla="*/ 104366 w 485775"/>
              <a:gd name="connsiteY9" fmla="*/ 362434 h 485775"/>
              <a:gd name="connsiteX10" fmla="*/ 381409 w 485775"/>
              <a:gd name="connsiteY10" fmla="*/ 362434 h 485775"/>
              <a:gd name="connsiteX11" fmla="*/ 419360 w 485775"/>
              <a:gd name="connsiteY11" fmla="*/ 324483 h 485775"/>
              <a:gd name="connsiteX12" fmla="*/ 438336 w 485775"/>
              <a:gd name="connsiteY12" fmla="*/ 305507 h 485775"/>
              <a:gd name="connsiteX13" fmla="*/ 457312 w 485775"/>
              <a:gd name="connsiteY13" fmla="*/ 324483 h 485775"/>
              <a:gd name="connsiteX14" fmla="*/ 381409 w 485775"/>
              <a:gd name="connsiteY14" fmla="*/ 400385 h 485775"/>
              <a:gd name="connsiteX15" fmla="*/ 261863 w 485775"/>
              <a:gd name="connsiteY15" fmla="*/ 400385 h 485775"/>
              <a:gd name="connsiteX16" fmla="*/ 261863 w 485775"/>
              <a:gd name="connsiteY16" fmla="*/ 447824 h 485775"/>
              <a:gd name="connsiteX17" fmla="*/ 342509 w 485775"/>
              <a:gd name="connsiteY17" fmla="*/ 447824 h 485775"/>
              <a:gd name="connsiteX18" fmla="*/ 361485 w 485775"/>
              <a:gd name="connsiteY18" fmla="*/ 466799 h 485775"/>
              <a:gd name="connsiteX19" fmla="*/ 342509 w 485775"/>
              <a:gd name="connsiteY19" fmla="*/ 485775 h 485775"/>
              <a:gd name="connsiteX20" fmla="*/ 144214 w 485775"/>
              <a:gd name="connsiteY20" fmla="*/ 485775 h 485775"/>
              <a:gd name="connsiteX21" fmla="*/ 125239 w 485775"/>
              <a:gd name="connsiteY21" fmla="*/ 466799 h 485775"/>
              <a:gd name="connsiteX22" fmla="*/ 144214 w 485775"/>
              <a:gd name="connsiteY22" fmla="*/ 447824 h 485775"/>
              <a:gd name="connsiteX23" fmla="*/ 223912 w 485775"/>
              <a:gd name="connsiteY23" fmla="*/ 447824 h 485775"/>
              <a:gd name="connsiteX24" fmla="*/ 223912 w 485775"/>
              <a:gd name="connsiteY24" fmla="*/ 400385 h 485775"/>
              <a:gd name="connsiteX25" fmla="*/ 104366 w 485775"/>
              <a:gd name="connsiteY25" fmla="*/ 400385 h 485775"/>
              <a:gd name="connsiteX26" fmla="*/ 28463 w 485775"/>
              <a:gd name="connsiteY26" fmla="*/ 324483 h 485775"/>
              <a:gd name="connsiteX27" fmla="*/ 28463 w 485775"/>
              <a:gd name="connsiteY27" fmla="*/ 62619 h 485775"/>
              <a:gd name="connsiteX28" fmla="*/ 18976 w 485775"/>
              <a:gd name="connsiteY28" fmla="*/ 62619 h 485775"/>
              <a:gd name="connsiteX29" fmla="*/ 0 w 485775"/>
              <a:gd name="connsiteY29" fmla="*/ 43644 h 485775"/>
              <a:gd name="connsiteX30" fmla="*/ 18976 w 485775"/>
              <a:gd name="connsiteY30" fmla="*/ 24668 h 485775"/>
              <a:gd name="connsiteX31" fmla="*/ 223912 w 485775"/>
              <a:gd name="connsiteY31" fmla="*/ 24668 h 485775"/>
              <a:gd name="connsiteX32" fmla="*/ 223912 w 485775"/>
              <a:gd name="connsiteY32" fmla="*/ 18976 h 485775"/>
              <a:gd name="connsiteX33" fmla="*/ 242888 w 485775"/>
              <a:gd name="connsiteY33" fmla="*/ 0 h 485775"/>
              <a:gd name="connsiteX34" fmla="*/ 261863 w 485775"/>
              <a:gd name="connsiteY34" fmla="*/ 18976 h 485775"/>
              <a:gd name="connsiteX35" fmla="*/ 261863 w 485775"/>
              <a:gd name="connsiteY35" fmla="*/ 24668 h 485775"/>
              <a:gd name="connsiteX36" fmla="*/ 466799 w 485775"/>
              <a:gd name="connsiteY36" fmla="*/ 24668 h 485775"/>
              <a:gd name="connsiteX37" fmla="*/ 485775 w 485775"/>
              <a:gd name="connsiteY37" fmla="*/ 43644 h 485775"/>
              <a:gd name="connsiteX38" fmla="*/ 225809 w 485775"/>
              <a:gd name="connsiteY38" fmla="*/ 177422 h 485775"/>
              <a:gd name="connsiteX39" fmla="*/ 206834 w 485775"/>
              <a:gd name="connsiteY39" fmla="*/ 196397 h 485775"/>
              <a:gd name="connsiteX40" fmla="*/ 119546 w 485775"/>
              <a:gd name="connsiteY40" fmla="*/ 196397 h 485775"/>
              <a:gd name="connsiteX41" fmla="*/ 100571 w 485775"/>
              <a:gd name="connsiteY41" fmla="*/ 177422 h 485775"/>
              <a:gd name="connsiteX42" fmla="*/ 100571 w 485775"/>
              <a:gd name="connsiteY42" fmla="*/ 111956 h 485775"/>
              <a:gd name="connsiteX43" fmla="*/ 119546 w 485775"/>
              <a:gd name="connsiteY43" fmla="*/ 92980 h 485775"/>
              <a:gd name="connsiteX44" fmla="*/ 206834 w 485775"/>
              <a:gd name="connsiteY44" fmla="*/ 92980 h 485775"/>
              <a:gd name="connsiteX45" fmla="*/ 225809 w 485775"/>
              <a:gd name="connsiteY45" fmla="*/ 111956 h 485775"/>
              <a:gd name="connsiteX46" fmla="*/ 187858 w 485775"/>
              <a:gd name="connsiteY46" fmla="*/ 130932 h 485775"/>
              <a:gd name="connsiteX47" fmla="*/ 138522 w 485775"/>
              <a:gd name="connsiteY47" fmla="*/ 130932 h 485775"/>
              <a:gd name="connsiteX48" fmla="*/ 138522 w 485775"/>
              <a:gd name="connsiteY48" fmla="*/ 158446 h 485775"/>
              <a:gd name="connsiteX49" fmla="*/ 187858 w 485775"/>
              <a:gd name="connsiteY49" fmla="*/ 158446 h 485775"/>
              <a:gd name="connsiteX50" fmla="*/ 385204 w 485775"/>
              <a:gd name="connsiteY50" fmla="*/ 177422 h 485775"/>
              <a:gd name="connsiteX51" fmla="*/ 366229 w 485775"/>
              <a:gd name="connsiteY51" fmla="*/ 196397 h 485775"/>
              <a:gd name="connsiteX52" fmla="*/ 278941 w 485775"/>
              <a:gd name="connsiteY52" fmla="*/ 196397 h 485775"/>
              <a:gd name="connsiteX53" fmla="*/ 259966 w 485775"/>
              <a:gd name="connsiteY53" fmla="*/ 177422 h 485775"/>
              <a:gd name="connsiteX54" fmla="*/ 259966 w 485775"/>
              <a:gd name="connsiteY54" fmla="*/ 111956 h 485775"/>
              <a:gd name="connsiteX55" fmla="*/ 278941 w 485775"/>
              <a:gd name="connsiteY55" fmla="*/ 92980 h 485775"/>
              <a:gd name="connsiteX56" fmla="*/ 366229 w 485775"/>
              <a:gd name="connsiteY56" fmla="*/ 92980 h 485775"/>
              <a:gd name="connsiteX57" fmla="*/ 385204 w 485775"/>
              <a:gd name="connsiteY57" fmla="*/ 111956 h 485775"/>
              <a:gd name="connsiteX58" fmla="*/ 347253 w 485775"/>
              <a:gd name="connsiteY58" fmla="*/ 130932 h 485775"/>
              <a:gd name="connsiteX59" fmla="*/ 297917 w 485775"/>
              <a:gd name="connsiteY59" fmla="*/ 130932 h 485775"/>
              <a:gd name="connsiteX60" fmla="*/ 297917 w 485775"/>
              <a:gd name="connsiteY60" fmla="*/ 158446 h 485775"/>
              <a:gd name="connsiteX61" fmla="*/ 347253 w 485775"/>
              <a:gd name="connsiteY61" fmla="*/ 158446 h 485775"/>
              <a:gd name="connsiteX62" fmla="*/ 225809 w 485775"/>
              <a:gd name="connsiteY62" fmla="*/ 247631 h 485775"/>
              <a:gd name="connsiteX63" fmla="*/ 225809 w 485775"/>
              <a:gd name="connsiteY63" fmla="*/ 313097 h 485775"/>
              <a:gd name="connsiteX64" fmla="*/ 206834 w 485775"/>
              <a:gd name="connsiteY64" fmla="*/ 332073 h 485775"/>
              <a:gd name="connsiteX65" fmla="*/ 119546 w 485775"/>
              <a:gd name="connsiteY65" fmla="*/ 332073 h 485775"/>
              <a:gd name="connsiteX66" fmla="*/ 100571 w 485775"/>
              <a:gd name="connsiteY66" fmla="*/ 313097 h 485775"/>
              <a:gd name="connsiteX67" fmla="*/ 100571 w 485775"/>
              <a:gd name="connsiteY67" fmla="*/ 247631 h 485775"/>
              <a:gd name="connsiteX68" fmla="*/ 119546 w 485775"/>
              <a:gd name="connsiteY68" fmla="*/ 228656 h 485775"/>
              <a:gd name="connsiteX69" fmla="*/ 206834 w 485775"/>
              <a:gd name="connsiteY69" fmla="*/ 228656 h 485775"/>
              <a:gd name="connsiteX70" fmla="*/ 225809 w 485775"/>
              <a:gd name="connsiteY70" fmla="*/ 247631 h 485775"/>
              <a:gd name="connsiteX71" fmla="*/ 187858 w 485775"/>
              <a:gd name="connsiteY71" fmla="*/ 266607 h 485775"/>
              <a:gd name="connsiteX72" fmla="*/ 138522 w 485775"/>
              <a:gd name="connsiteY72" fmla="*/ 266607 h 485775"/>
              <a:gd name="connsiteX73" fmla="*/ 138522 w 485775"/>
              <a:gd name="connsiteY73" fmla="*/ 294122 h 485775"/>
              <a:gd name="connsiteX74" fmla="*/ 187858 w 485775"/>
              <a:gd name="connsiteY74" fmla="*/ 294122 h 485775"/>
              <a:gd name="connsiteX75" fmla="*/ 385204 w 485775"/>
              <a:gd name="connsiteY75" fmla="*/ 247631 h 485775"/>
              <a:gd name="connsiteX76" fmla="*/ 385204 w 485775"/>
              <a:gd name="connsiteY76" fmla="*/ 313097 h 485775"/>
              <a:gd name="connsiteX77" fmla="*/ 366229 w 485775"/>
              <a:gd name="connsiteY77" fmla="*/ 332073 h 485775"/>
              <a:gd name="connsiteX78" fmla="*/ 278941 w 485775"/>
              <a:gd name="connsiteY78" fmla="*/ 332073 h 485775"/>
              <a:gd name="connsiteX79" fmla="*/ 259966 w 485775"/>
              <a:gd name="connsiteY79" fmla="*/ 313097 h 485775"/>
              <a:gd name="connsiteX80" fmla="*/ 259966 w 485775"/>
              <a:gd name="connsiteY80" fmla="*/ 247631 h 485775"/>
              <a:gd name="connsiteX81" fmla="*/ 278941 w 485775"/>
              <a:gd name="connsiteY81" fmla="*/ 228656 h 485775"/>
              <a:gd name="connsiteX82" fmla="*/ 366229 w 485775"/>
              <a:gd name="connsiteY82" fmla="*/ 228656 h 485775"/>
              <a:gd name="connsiteX83" fmla="*/ 385204 w 485775"/>
              <a:gd name="connsiteY83" fmla="*/ 247631 h 485775"/>
              <a:gd name="connsiteX84" fmla="*/ 347253 w 485775"/>
              <a:gd name="connsiteY84" fmla="*/ 266607 h 485775"/>
              <a:gd name="connsiteX85" fmla="*/ 297917 w 485775"/>
              <a:gd name="connsiteY85" fmla="*/ 266607 h 485775"/>
              <a:gd name="connsiteX86" fmla="*/ 297917 w 485775"/>
              <a:gd name="connsiteY86" fmla="*/ 294122 h 485775"/>
              <a:gd name="connsiteX87" fmla="*/ 347253 w 485775"/>
              <a:gd name="connsiteY87" fmla="*/ 294122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85775" h="485775">
                <a:moveTo>
                  <a:pt x="485775" y="43644"/>
                </a:moveTo>
                <a:cubicBezTo>
                  <a:pt x="485775" y="54125"/>
                  <a:pt x="477280" y="62619"/>
                  <a:pt x="466799" y="62619"/>
                </a:cubicBezTo>
                <a:lnTo>
                  <a:pt x="457312" y="62619"/>
                </a:lnTo>
                <a:lnTo>
                  <a:pt x="457312" y="229605"/>
                </a:lnTo>
                <a:cubicBezTo>
                  <a:pt x="457312" y="240086"/>
                  <a:pt x="448817" y="248580"/>
                  <a:pt x="438336" y="248580"/>
                </a:cubicBezTo>
                <a:cubicBezTo>
                  <a:pt x="427855" y="248580"/>
                  <a:pt x="419360" y="240086"/>
                  <a:pt x="419360" y="229605"/>
                </a:cubicBezTo>
                <a:lnTo>
                  <a:pt x="419360" y="62619"/>
                </a:lnTo>
                <a:lnTo>
                  <a:pt x="66415" y="62619"/>
                </a:lnTo>
                <a:lnTo>
                  <a:pt x="66415" y="324483"/>
                </a:lnTo>
                <a:cubicBezTo>
                  <a:pt x="66415" y="345408"/>
                  <a:pt x="83441" y="362434"/>
                  <a:pt x="104366" y="362434"/>
                </a:cubicBezTo>
                <a:lnTo>
                  <a:pt x="381409" y="362434"/>
                </a:lnTo>
                <a:cubicBezTo>
                  <a:pt x="402334" y="362434"/>
                  <a:pt x="419360" y="345408"/>
                  <a:pt x="419360" y="324483"/>
                </a:cubicBezTo>
                <a:cubicBezTo>
                  <a:pt x="419360" y="314001"/>
                  <a:pt x="427855" y="305507"/>
                  <a:pt x="438336" y="305507"/>
                </a:cubicBezTo>
                <a:cubicBezTo>
                  <a:pt x="448817" y="305507"/>
                  <a:pt x="457312" y="314001"/>
                  <a:pt x="457312" y="324483"/>
                </a:cubicBezTo>
                <a:cubicBezTo>
                  <a:pt x="457312" y="366336"/>
                  <a:pt x="423263" y="400385"/>
                  <a:pt x="381409" y="400385"/>
                </a:cubicBezTo>
                <a:lnTo>
                  <a:pt x="261863" y="400385"/>
                </a:lnTo>
                <a:lnTo>
                  <a:pt x="261863" y="447824"/>
                </a:lnTo>
                <a:lnTo>
                  <a:pt x="342509" y="447824"/>
                </a:lnTo>
                <a:cubicBezTo>
                  <a:pt x="352990" y="447824"/>
                  <a:pt x="361485" y="456318"/>
                  <a:pt x="361485" y="466799"/>
                </a:cubicBezTo>
                <a:cubicBezTo>
                  <a:pt x="361485" y="477280"/>
                  <a:pt x="352990" y="485775"/>
                  <a:pt x="342509" y="485775"/>
                </a:cubicBezTo>
                <a:lnTo>
                  <a:pt x="144214" y="485775"/>
                </a:lnTo>
                <a:cubicBezTo>
                  <a:pt x="133733" y="485775"/>
                  <a:pt x="125239" y="477280"/>
                  <a:pt x="125239" y="466799"/>
                </a:cubicBezTo>
                <a:cubicBezTo>
                  <a:pt x="125239" y="456318"/>
                  <a:pt x="133733" y="447824"/>
                  <a:pt x="144214" y="447824"/>
                </a:cubicBezTo>
                <a:lnTo>
                  <a:pt x="223912" y="447824"/>
                </a:lnTo>
                <a:lnTo>
                  <a:pt x="223912" y="400385"/>
                </a:lnTo>
                <a:lnTo>
                  <a:pt x="104366" y="400385"/>
                </a:lnTo>
                <a:cubicBezTo>
                  <a:pt x="62512" y="400385"/>
                  <a:pt x="28463" y="366336"/>
                  <a:pt x="28463" y="324483"/>
                </a:cubicBezTo>
                <a:lnTo>
                  <a:pt x="28463" y="62619"/>
                </a:lnTo>
                <a:lnTo>
                  <a:pt x="18976" y="62619"/>
                </a:lnTo>
                <a:cubicBezTo>
                  <a:pt x="8495" y="62619"/>
                  <a:pt x="0" y="54125"/>
                  <a:pt x="0" y="43644"/>
                </a:cubicBezTo>
                <a:cubicBezTo>
                  <a:pt x="0" y="33163"/>
                  <a:pt x="8495" y="24668"/>
                  <a:pt x="18976" y="24668"/>
                </a:cubicBezTo>
                <a:lnTo>
                  <a:pt x="223912" y="24668"/>
                </a:lnTo>
                <a:lnTo>
                  <a:pt x="223912" y="18976"/>
                </a:lnTo>
                <a:cubicBezTo>
                  <a:pt x="223912" y="8495"/>
                  <a:pt x="232406" y="0"/>
                  <a:pt x="242888" y="0"/>
                </a:cubicBezTo>
                <a:cubicBezTo>
                  <a:pt x="253369" y="0"/>
                  <a:pt x="261863" y="8495"/>
                  <a:pt x="261863" y="18976"/>
                </a:cubicBezTo>
                <a:lnTo>
                  <a:pt x="261863" y="24668"/>
                </a:lnTo>
                <a:lnTo>
                  <a:pt x="466799" y="24668"/>
                </a:lnTo>
                <a:cubicBezTo>
                  <a:pt x="477280" y="24668"/>
                  <a:pt x="485775" y="33163"/>
                  <a:pt x="485775" y="43644"/>
                </a:cubicBezTo>
                <a:close/>
                <a:moveTo>
                  <a:pt x="225809" y="177422"/>
                </a:moveTo>
                <a:cubicBezTo>
                  <a:pt x="225809" y="187903"/>
                  <a:pt x="217315" y="196397"/>
                  <a:pt x="206834" y="196397"/>
                </a:cubicBezTo>
                <a:lnTo>
                  <a:pt x="119546" y="196397"/>
                </a:lnTo>
                <a:cubicBezTo>
                  <a:pt x="109065" y="196397"/>
                  <a:pt x="100571" y="187903"/>
                  <a:pt x="100571" y="177422"/>
                </a:cubicBezTo>
                <a:lnTo>
                  <a:pt x="100571" y="111956"/>
                </a:lnTo>
                <a:cubicBezTo>
                  <a:pt x="100571" y="101475"/>
                  <a:pt x="109065" y="92980"/>
                  <a:pt x="119546" y="92980"/>
                </a:cubicBezTo>
                <a:lnTo>
                  <a:pt x="206834" y="92980"/>
                </a:lnTo>
                <a:cubicBezTo>
                  <a:pt x="217315" y="92980"/>
                  <a:pt x="225809" y="101475"/>
                  <a:pt x="225809" y="111956"/>
                </a:cubicBezTo>
                <a:close/>
                <a:moveTo>
                  <a:pt x="187858" y="130932"/>
                </a:moveTo>
                <a:lnTo>
                  <a:pt x="138522" y="130932"/>
                </a:lnTo>
                <a:lnTo>
                  <a:pt x="138522" y="158446"/>
                </a:lnTo>
                <a:lnTo>
                  <a:pt x="187858" y="158446"/>
                </a:lnTo>
                <a:close/>
                <a:moveTo>
                  <a:pt x="385204" y="177422"/>
                </a:moveTo>
                <a:cubicBezTo>
                  <a:pt x="385204" y="187903"/>
                  <a:pt x="376710" y="196397"/>
                  <a:pt x="366229" y="196397"/>
                </a:cubicBezTo>
                <a:lnTo>
                  <a:pt x="278941" y="196397"/>
                </a:lnTo>
                <a:cubicBezTo>
                  <a:pt x="268460" y="196397"/>
                  <a:pt x="259966" y="187903"/>
                  <a:pt x="259966" y="177422"/>
                </a:cubicBezTo>
                <a:lnTo>
                  <a:pt x="259966" y="111956"/>
                </a:lnTo>
                <a:cubicBezTo>
                  <a:pt x="259966" y="101475"/>
                  <a:pt x="268460" y="92980"/>
                  <a:pt x="278941" y="92980"/>
                </a:cubicBezTo>
                <a:lnTo>
                  <a:pt x="366229" y="92980"/>
                </a:lnTo>
                <a:cubicBezTo>
                  <a:pt x="376710" y="92980"/>
                  <a:pt x="385204" y="101475"/>
                  <a:pt x="385204" y="111956"/>
                </a:cubicBezTo>
                <a:close/>
                <a:moveTo>
                  <a:pt x="347253" y="130932"/>
                </a:moveTo>
                <a:lnTo>
                  <a:pt x="297917" y="130932"/>
                </a:lnTo>
                <a:lnTo>
                  <a:pt x="297917" y="158446"/>
                </a:lnTo>
                <a:lnTo>
                  <a:pt x="347253" y="158446"/>
                </a:lnTo>
                <a:close/>
                <a:moveTo>
                  <a:pt x="225809" y="247631"/>
                </a:moveTo>
                <a:lnTo>
                  <a:pt x="225809" y="313097"/>
                </a:lnTo>
                <a:cubicBezTo>
                  <a:pt x="225809" y="323578"/>
                  <a:pt x="217315" y="332073"/>
                  <a:pt x="206834" y="332073"/>
                </a:cubicBezTo>
                <a:lnTo>
                  <a:pt x="119546" y="332073"/>
                </a:lnTo>
                <a:cubicBezTo>
                  <a:pt x="109065" y="332073"/>
                  <a:pt x="100571" y="323578"/>
                  <a:pt x="100571" y="313097"/>
                </a:cubicBezTo>
                <a:lnTo>
                  <a:pt x="100571" y="247631"/>
                </a:lnTo>
                <a:cubicBezTo>
                  <a:pt x="100571" y="237150"/>
                  <a:pt x="109065" y="228656"/>
                  <a:pt x="119546" y="228656"/>
                </a:cubicBezTo>
                <a:lnTo>
                  <a:pt x="206834" y="228656"/>
                </a:lnTo>
                <a:cubicBezTo>
                  <a:pt x="217315" y="228656"/>
                  <a:pt x="225809" y="237150"/>
                  <a:pt x="225809" y="247631"/>
                </a:cubicBezTo>
                <a:close/>
                <a:moveTo>
                  <a:pt x="187858" y="266607"/>
                </a:moveTo>
                <a:lnTo>
                  <a:pt x="138522" y="266607"/>
                </a:lnTo>
                <a:lnTo>
                  <a:pt x="138522" y="294122"/>
                </a:lnTo>
                <a:lnTo>
                  <a:pt x="187858" y="294122"/>
                </a:lnTo>
                <a:close/>
                <a:moveTo>
                  <a:pt x="385204" y="247631"/>
                </a:moveTo>
                <a:lnTo>
                  <a:pt x="385204" y="313097"/>
                </a:lnTo>
                <a:cubicBezTo>
                  <a:pt x="385204" y="323578"/>
                  <a:pt x="376710" y="332073"/>
                  <a:pt x="366229" y="332073"/>
                </a:cubicBezTo>
                <a:lnTo>
                  <a:pt x="278941" y="332073"/>
                </a:lnTo>
                <a:cubicBezTo>
                  <a:pt x="268460" y="332073"/>
                  <a:pt x="259966" y="323578"/>
                  <a:pt x="259966" y="313097"/>
                </a:cubicBezTo>
                <a:lnTo>
                  <a:pt x="259966" y="247631"/>
                </a:lnTo>
                <a:cubicBezTo>
                  <a:pt x="259966" y="237150"/>
                  <a:pt x="268460" y="228656"/>
                  <a:pt x="278941" y="228656"/>
                </a:cubicBezTo>
                <a:lnTo>
                  <a:pt x="366229" y="228656"/>
                </a:lnTo>
                <a:cubicBezTo>
                  <a:pt x="376710" y="228656"/>
                  <a:pt x="385204" y="237150"/>
                  <a:pt x="385204" y="247631"/>
                </a:cubicBezTo>
                <a:close/>
                <a:moveTo>
                  <a:pt x="347253" y="266607"/>
                </a:moveTo>
                <a:lnTo>
                  <a:pt x="297917" y="266607"/>
                </a:lnTo>
                <a:lnTo>
                  <a:pt x="297917" y="294122"/>
                </a:lnTo>
                <a:lnTo>
                  <a:pt x="347253" y="294122"/>
                </a:lnTo>
                <a:close/>
              </a:path>
            </a:pathLst>
          </a:custGeom>
          <a:solidFill>
            <a:schemeClr val="bg1"/>
          </a:solidFill>
          <a:ln w="949" cap="flat">
            <a:noFill/>
            <a:prstDash val="solid"/>
            <a:miter/>
          </a:ln>
        </p:spPr>
        <p:txBody>
          <a:bodyPr rtlCol="0" anchor="ctr"/>
          <a:lstStyle/>
          <a:p>
            <a:endParaRPr lang="en-ID">
              <a:solidFill>
                <a:schemeClr val="tx1"/>
              </a:solidFill>
            </a:endParaRPr>
          </a:p>
        </p:txBody>
      </p:sp>
      <p:sp>
        <p:nvSpPr>
          <p:cNvPr id="82" name="Shape">
            <a:extLst>
              <a:ext uri="{FF2B5EF4-FFF2-40B4-BE49-F238E27FC236}">
                <a16:creationId xmlns:a16="http://schemas.microsoft.com/office/drawing/2014/main" id="{0C101470-6580-45EB-A40E-3659EE5E1082}"/>
              </a:ext>
            </a:extLst>
          </p:cNvPr>
          <p:cNvSpPr>
            <a:spLocks noChangeAspect="1"/>
          </p:cNvSpPr>
          <p:nvPr/>
        </p:nvSpPr>
        <p:spPr>
          <a:xfrm>
            <a:off x="7232903" y="541960"/>
            <a:ext cx="990524" cy="1149009"/>
          </a:xfrm>
          <a:custGeom>
            <a:avLst/>
            <a:gdLst>
              <a:gd name="connsiteX0" fmla="*/ 1149567 w 2299134"/>
              <a:gd name="connsiteY0" fmla="*/ 0 h 2667000"/>
              <a:gd name="connsiteX1" fmla="*/ 2299134 w 2299134"/>
              <a:gd name="connsiteY1" fmla="*/ 574784 h 2667000"/>
              <a:gd name="connsiteX2" fmla="*/ 2299134 w 2299134"/>
              <a:gd name="connsiteY2" fmla="*/ 2092216 h 2667000"/>
              <a:gd name="connsiteX3" fmla="*/ 1149567 w 2299134"/>
              <a:gd name="connsiteY3" fmla="*/ 2667000 h 2667000"/>
              <a:gd name="connsiteX4" fmla="*/ 0 w 2299134"/>
              <a:gd name="connsiteY4" fmla="*/ 2092216 h 2667000"/>
              <a:gd name="connsiteX5" fmla="*/ 0 w 2299134"/>
              <a:gd name="connsiteY5" fmla="*/ 574784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134" h="2667000">
                <a:moveTo>
                  <a:pt x="1149567" y="0"/>
                </a:moveTo>
                <a:lnTo>
                  <a:pt x="2299134" y="574784"/>
                </a:lnTo>
                <a:lnTo>
                  <a:pt x="2299134" y="2092216"/>
                </a:lnTo>
                <a:lnTo>
                  <a:pt x="1149567" y="2667000"/>
                </a:lnTo>
                <a:lnTo>
                  <a:pt x="0" y="2092216"/>
                </a:lnTo>
                <a:lnTo>
                  <a:pt x="0" y="574784"/>
                </a:lnTo>
                <a:close/>
              </a:path>
            </a:pathLst>
          </a:custGeom>
          <a:solidFill>
            <a:srgbClr val="E0C8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83" name="Icon 23">
            <a:extLst>
              <a:ext uri="{FF2B5EF4-FFF2-40B4-BE49-F238E27FC236}">
                <a16:creationId xmlns:a16="http://schemas.microsoft.com/office/drawing/2014/main" id="{B8F3E381-8D19-40D0-8C24-58BF05C7256B}"/>
              </a:ext>
            </a:extLst>
          </p:cNvPr>
          <p:cNvSpPr/>
          <p:nvPr/>
        </p:nvSpPr>
        <p:spPr>
          <a:xfrm>
            <a:off x="7533912" y="922212"/>
            <a:ext cx="388508" cy="388506"/>
          </a:xfrm>
          <a:custGeom>
            <a:avLst/>
            <a:gdLst>
              <a:gd name="connsiteX0" fmla="*/ 242888 w 485775"/>
              <a:gd name="connsiteY0" fmla="*/ 113854 h 485775"/>
              <a:gd name="connsiteX1" fmla="*/ 299814 w 485775"/>
              <a:gd name="connsiteY1" fmla="*/ 56927 h 485775"/>
              <a:gd name="connsiteX2" fmla="*/ 242888 w 485775"/>
              <a:gd name="connsiteY2" fmla="*/ 0 h 485775"/>
              <a:gd name="connsiteX3" fmla="*/ 185961 w 485775"/>
              <a:gd name="connsiteY3" fmla="*/ 56927 h 485775"/>
              <a:gd name="connsiteX4" fmla="*/ 242888 w 485775"/>
              <a:gd name="connsiteY4" fmla="*/ 113854 h 485775"/>
              <a:gd name="connsiteX5" fmla="*/ 242888 w 485775"/>
              <a:gd name="connsiteY5" fmla="*/ 37951 h 485775"/>
              <a:gd name="connsiteX6" fmla="*/ 261863 w 485775"/>
              <a:gd name="connsiteY6" fmla="*/ 56927 h 485775"/>
              <a:gd name="connsiteX7" fmla="*/ 242888 w 485775"/>
              <a:gd name="connsiteY7" fmla="*/ 75902 h 485775"/>
              <a:gd name="connsiteX8" fmla="*/ 223912 w 485775"/>
              <a:gd name="connsiteY8" fmla="*/ 56927 h 485775"/>
              <a:gd name="connsiteX9" fmla="*/ 242888 w 485775"/>
              <a:gd name="connsiteY9" fmla="*/ 37951 h 485775"/>
              <a:gd name="connsiteX10" fmla="*/ 347253 w 485775"/>
              <a:gd name="connsiteY10" fmla="*/ 301801 h 485775"/>
              <a:gd name="connsiteX11" fmla="*/ 315010 w 485775"/>
              <a:gd name="connsiteY11" fmla="*/ 358750 h 485775"/>
              <a:gd name="connsiteX12" fmla="*/ 313638 w 485775"/>
              <a:gd name="connsiteY12" fmla="*/ 359573 h 485775"/>
              <a:gd name="connsiteX13" fmla="*/ 299814 w 485775"/>
              <a:gd name="connsiteY13" fmla="*/ 383981 h 485775"/>
              <a:gd name="connsiteX14" fmla="*/ 299814 w 485775"/>
              <a:gd name="connsiteY14" fmla="*/ 466799 h 485775"/>
              <a:gd name="connsiteX15" fmla="*/ 280839 w 485775"/>
              <a:gd name="connsiteY15" fmla="*/ 485775 h 485775"/>
              <a:gd name="connsiteX16" fmla="*/ 261863 w 485775"/>
              <a:gd name="connsiteY16" fmla="*/ 466799 h 485775"/>
              <a:gd name="connsiteX17" fmla="*/ 261863 w 485775"/>
              <a:gd name="connsiteY17" fmla="*/ 383981 h 485775"/>
              <a:gd name="connsiteX18" fmla="*/ 294107 w 485775"/>
              <a:gd name="connsiteY18" fmla="*/ 327032 h 485775"/>
              <a:gd name="connsiteX19" fmla="*/ 295478 w 485775"/>
              <a:gd name="connsiteY19" fmla="*/ 326210 h 485775"/>
              <a:gd name="connsiteX20" fmla="*/ 309302 w 485775"/>
              <a:gd name="connsiteY20" fmla="*/ 301801 h 485775"/>
              <a:gd name="connsiteX21" fmla="*/ 309302 w 485775"/>
              <a:gd name="connsiteY21" fmla="*/ 217270 h 485775"/>
              <a:gd name="connsiteX22" fmla="*/ 242413 w 485775"/>
              <a:gd name="connsiteY22" fmla="*/ 169832 h 485775"/>
              <a:gd name="connsiteX23" fmla="*/ 175524 w 485775"/>
              <a:gd name="connsiteY23" fmla="*/ 217270 h 485775"/>
              <a:gd name="connsiteX24" fmla="*/ 175524 w 485775"/>
              <a:gd name="connsiteY24" fmla="*/ 301527 h 485775"/>
              <a:gd name="connsiteX25" fmla="*/ 189556 w 485775"/>
              <a:gd name="connsiteY25" fmla="*/ 326061 h 485775"/>
              <a:gd name="connsiteX26" fmla="*/ 191168 w 485775"/>
              <a:gd name="connsiteY26" fmla="*/ 327010 h 485775"/>
              <a:gd name="connsiteX27" fmla="*/ 223912 w 485775"/>
              <a:gd name="connsiteY27" fmla="*/ 384256 h 485775"/>
              <a:gd name="connsiteX28" fmla="*/ 223912 w 485775"/>
              <a:gd name="connsiteY28" fmla="*/ 466799 h 485775"/>
              <a:gd name="connsiteX29" fmla="*/ 204936 w 485775"/>
              <a:gd name="connsiteY29" fmla="*/ 485775 h 485775"/>
              <a:gd name="connsiteX30" fmla="*/ 185961 w 485775"/>
              <a:gd name="connsiteY30" fmla="*/ 466799 h 485775"/>
              <a:gd name="connsiteX31" fmla="*/ 185961 w 485775"/>
              <a:gd name="connsiteY31" fmla="*/ 384256 h 485775"/>
              <a:gd name="connsiteX32" fmla="*/ 171929 w 485775"/>
              <a:gd name="connsiteY32" fmla="*/ 359724 h 485775"/>
              <a:gd name="connsiteX33" fmla="*/ 170317 w 485775"/>
              <a:gd name="connsiteY33" fmla="*/ 358776 h 485775"/>
              <a:gd name="connsiteX34" fmla="*/ 137573 w 485775"/>
              <a:gd name="connsiteY34" fmla="*/ 301527 h 485775"/>
              <a:gd name="connsiteX35" fmla="*/ 137573 w 485775"/>
              <a:gd name="connsiteY35" fmla="*/ 217270 h 485775"/>
              <a:gd name="connsiteX36" fmla="*/ 170951 w 485775"/>
              <a:gd name="connsiteY36" fmla="*/ 150641 h 485775"/>
              <a:gd name="connsiteX37" fmla="*/ 242413 w 485775"/>
              <a:gd name="connsiteY37" fmla="*/ 131880 h 485775"/>
              <a:gd name="connsiteX38" fmla="*/ 313875 w 485775"/>
              <a:gd name="connsiteY38" fmla="*/ 150641 h 485775"/>
              <a:gd name="connsiteX39" fmla="*/ 347253 w 485775"/>
              <a:gd name="connsiteY39" fmla="*/ 217270 h 485775"/>
              <a:gd name="connsiteX40" fmla="*/ 94878 w 485775"/>
              <a:gd name="connsiteY40" fmla="*/ 151805 h 485775"/>
              <a:gd name="connsiteX41" fmla="*/ 151805 w 485775"/>
              <a:gd name="connsiteY41" fmla="*/ 94878 h 485775"/>
              <a:gd name="connsiteX42" fmla="*/ 94878 w 485775"/>
              <a:gd name="connsiteY42" fmla="*/ 37951 h 485775"/>
              <a:gd name="connsiteX43" fmla="*/ 37951 w 485775"/>
              <a:gd name="connsiteY43" fmla="*/ 94878 h 485775"/>
              <a:gd name="connsiteX44" fmla="*/ 94878 w 485775"/>
              <a:gd name="connsiteY44" fmla="*/ 151805 h 485775"/>
              <a:gd name="connsiteX45" fmla="*/ 94878 w 485775"/>
              <a:gd name="connsiteY45" fmla="*/ 75902 h 485775"/>
              <a:gd name="connsiteX46" fmla="*/ 113854 w 485775"/>
              <a:gd name="connsiteY46" fmla="*/ 94878 h 485775"/>
              <a:gd name="connsiteX47" fmla="*/ 94878 w 485775"/>
              <a:gd name="connsiteY47" fmla="*/ 113854 h 485775"/>
              <a:gd name="connsiteX48" fmla="*/ 75902 w 485775"/>
              <a:gd name="connsiteY48" fmla="*/ 94878 h 485775"/>
              <a:gd name="connsiteX49" fmla="*/ 94878 w 485775"/>
              <a:gd name="connsiteY49" fmla="*/ 75902 h 485775"/>
              <a:gd name="connsiteX50" fmla="*/ 151805 w 485775"/>
              <a:gd name="connsiteY50" fmla="*/ 400385 h 485775"/>
              <a:gd name="connsiteX51" fmla="*/ 151805 w 485775"/>
              <a:gd name="connsiteY51" fmla="*/ 466799 h 485775"/>
              <a:gd name="connsiteX52" fmla="*/ 132829 w 485775"/>
              <a:gd name="connsiteY52" fmla="*/ 485775 h 485775"/>
              <a:gd name="connsiteX53" fmla="*/ 113854 w 485775"/>
              <a:gd name="connsiteY53" fmla="*/ 466799 h 485775"/>
              <a:gd name="connsiteX54" fmla="*/ 113854 w 485775"/>
              <a:gd name="connsiteY54" fmla="*/ 400385 h 485775"/>
              <a:gd name="connsiteX55" fmla="*/ 132829 w 485775"/>
              <a:gd name="connsiteY55" fmla="*/ 381409 h 485775"/>
              <a:gd name="connsiteX56" fmla="*/ 151805 w 485775"/>
              <a:gd name="connsiteY56" fmla="*/ 400385 h 485775"/>
              <a:gd name="connsiteX57" fmla="*/ 111956 w 485775"/>
              <a:gd name="connsiteY57" fmla="*/ 189281 h 485775"/>
              <a:gd name="connsiteX58" fmla="*/ 92980 w 485775"/>
              <a:gd name="connsiteY58" fmla="*/ 208257 h 485775"/>
              <a:gd name="connsiteX59" fmla="*/ 37951 w 485775"/>
              <a:gd name="connsiteY59" fmla="*/ 243836 h 485775"/>
              <a:gd name="connsiteX60" fmla="*/ 37951 w 485775"/>
              <a:gd name="connsiteY60" fmla="*/ 324483 h 485775"/>
              <a:gd name="connsiteX61" fmla="*/ 49337 w 485775"/>
              <a:gd name="connsiteY61" fmla="*/ 347253 h 485775"/>
              <a:gd name="connsiteX62" fmla="*/ 75902 w 485775"/>
              <a:gd name="connsiteY62" fmla="*/ 400385 h 485775"/>
              <a:gd name="connsiteX63" fmla="*/ 75902 w 485775"/>
              <a:gd name="connsiteY63" fmla="*/ 466799 h 485775"/>
              <a:gd name="connsiteX64" fmla="*/ 56927 w 485775"/>
              <a:gd name="connsiteY64" fmla="*/ 485775 h 485775"/>
              <a:gd name="connsiteX65" fmla="*/ 37951 w 485775"/>
              <a:gd name="connsiteY65" fmla="*/ 466799 h 485775"/>
              <a:gd name="connsiteX66" fmla="*/ 37951 w 485775"/>
              <a:gd name="connsiteY66" fmla="*/ 400385 h 485775"/>
              <a:gd name="connsiteX67" fmla="*/ 26566 w 485775"/>
              <a:gd name="connsiteY67" fmla="*/ 377614 h 485775"/>
              <a:gd name="connsiteX68" fmla="*/ 0 w 485775"/>
              <a:gd name="connsiteY68" fmla="*/ 324483 h 485775"/>
              <a:gd name="connsiteX69" fmla="*/ 0 w 485775"/>
              <a:gd name="connsiteY69" fmla="*/ 243836 h 485775"/>
              <a:gd name="connsiteX70" fmla="*/ 30457 w 485775"/>
              <a:gd name="connsiteY70" fmla="*/ 185227 h 485775"/>
              <a:gd name="connsiteX71" fmla="*/ 92980 w 485775"/>
              <a:gd name="connsiteY71" fmla="*/ 170306 h 485775"/>
              <a:gd name="connsiteX72" fmla="*/ 111956 w 485775"/>
              <a:gd name="connsiteY72" fmla="*/ 189281 h 485775"/>
              <a:gd name="connsiteX73" fmla="*/ 390897 w 485775"/>
              <a:gd name="connsiteY73" fmla="*/ 151805 h 485775"/>
              <a:gd name="connsiteX74" fmla="*/ 447824 w 485775"/>
              <a:gd name="connsiteY74" fmla="*/ 94878 h 485775"/>
              <a:gd name="connsiteX75" fmla="*/ 390897 w 485775"/>
              <a:gd name="connsiteY75" fmla="*/ 37951 h 485775"/>
              <a:gd name="connsiteX76" fmla="*/ 333970 w 485775"/>
              <a:gd name="connsiteY76" fmla="*/ 94878 h 485775"/>
              <a:gd name="connsiteX77" fmla="*/ 390897 w 485775"/>
              <a:gd name="connsiteY77" fmla="*/ 151805 h 485775"/>
              <a:gd name="connsiteX78" fmla="*/ 390897 w 485775"/>
              <a:gd name="connsiteY78" fmla="*/ 75902 h 485775"/>
              <a:gd name="connsiteX79" fmla="*/ 409873 w 485775"/>
              <a:gd name="connsiteY79" fmla="*/ 94878 h 485775"/>
              <a:gd name="connsiteX80" fmla="*/ 390897 w 485775"/>
              <a:gd name="connsiteY80" fmla="*/ 113854 h 485775"/>
              <a:gd name="connsiteX81" fmla="*/ 371922 w 485775"/>
              <a:gd name="connsiteY81" fmla="*/ 94878 h 485775"/>
              <a:gd name="connsiteX82" fmla="*/ 390897 w 485775"/>
              <a:gd name="connsiteY82" fmla="*/ 75902 h 485775"/>
              <a:gd name="connsiteX83" fmla="*/ 371922 w 485775"/>
              <a:gd name="connsiteY83" fmla="*/ 400385 h 485775"/>
              <a:gd name="connsiteX84" fmla="*/ 371922 w 485775"/>
              <a:gd name="connsiteY84" fmla="*/ 466799 h 485775"/>
              <a:gd name="connsiteX85" fmla="*/ 352946 w 485775"/>
              <a:gd name="connsiteY85" fmla="*/ 485775 h 485775"/>
              <a:gd name="connsiteX86" fmla="*/ 333970 w 485775"/>
              <a:gd name="connsiteY86" fmla="*/ 466799 h 485775"/>
              <a:gd name="connsiteX87" fmla="*/ 333970 w 485775"/>
              <a:gd name="connsiteY87" fmla="*/ 400385 h 485775"/>
              <a:gd name="connsiteX88" fmla="*/ 352946 w 485775"/>
              <a:gd name="connsiteY88" fmla="*/ 381409 h 485775"/>
              <a:gd name="connsiteX89" fmla="*/ 371922 w 485775"/>
              <a:gd name="connsiteY89" fmla="*/ 400385 h 485775"/>
              <a:gd name="connsiteX90" fmla="*/ 485775 w 485775"/>
              <a:gd name="connsiteY90" fmla="*/ 243836 h 485775"/>
              <a:gd name="connsiteX91" fmla="*/ 485775 w 485775"/>
              <a:gd name="connsiteY91" fmla="*/ 324483 h 485775"/>
              <a:gd name="connsiteX92" fmla="*/ 459209 w 485775"/>
              <a:gd name="connsiteY92" fmla="*/ 377614 h 485775"/>
              <a:gd name="connsiteX93" fmla="*/ 447824 w 485775"/>
              <a:gd name="connsiteY93" fmla="*/ 400385 h 485775"/>
              <a:gd name="connsiteX94" fmla="*/ 447824 w 485775"/>
              <a:gd name="connsiteY94" fmla="*/ 466799 h 485775"/>
              <a:gd name="connsiteX95" fmla="*/ 428848 w 485775"/>
              <a:gd name="connsiteY95" fmla="*/ 485775 h 485775"/>
              <a:gd name="connsiteX96" fmla="*/ 409873 w 485775"/>
              <a:gd name="connsiteY96" fmla="*/ 466799 h 485775"/>
              <a:gd name="connsiteX97" fmla="*/ 409873 w 485775"/>
              <a:gd name="connsiteY97" fmla="*/ 400385 h 485775"/>
              <a:gd name="connsiteX98" fmla="*/ 436438 w 485775"/>
              <a:gd name="connsiteY98" fmla="*/ 347253 h 485775"/>
              <a:gd name="connsiteX99" fmla="*/ 447824 w 485775"/>
              <a:gd name="connsiteY99" fmla="*/ 324483 h 485775"/>
              <a:gd name="connsiteX100" fmla="*/ 447824 w 485775"/>
              <a:gd name="connsiteY100" fmla="*/ 243836 h 485775"/>
              <a:gd name="connsiteX101" fmla="*/ 392795 w 485775"/>
              <a:gd name="connsiteY101" fmla="*/ 208257 h 485775"/>
              <a:gd name="connsiteX102" fmla="*/ 373819 w 485775"/>
              <a:gd name="connsiteY102" fmla="*/ 189281 h 485775"/>
              <a:gd name="connsiteX103" fmla="*/ 392795 w 485775"/>
              <a:gd name="connsiteY103" fmla="*/ 170306 h 485775"/>
              <a:gd name="connsiteX104" fmla="*/ 455318 w 485775"/>
              <a:gd name="connsiteY104" fmla="*/ 185227 h 485775"/>
              <a:gd name="connsiteX105" fmla="*/ 485775 w 485775"/>
              <a:gd name="connsiteY105" fmla="*/ 243836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85775" h="485775">
                <a:moveTo>
                  <a:pt x="242888" y="113854"/>
                </a:moveTo>
                <a:cubicBezTo>
                  <a:pt x="274279" y="113854"/>
                  <a:pt x="299814" y="88318"/>
                  <a:pt x="299814" y="56927"/>
                </a:cubicBezTo>
                <a:cubicBezTo>
                  <a:pt x="299814" y="25536"/>
                  <a:pt x="274279" y="0"/>
                  <a:pt x="242888" y="0"/>
                </a:cubicBezTo>
                <a:cubicBezTo>
                  <a:pt x="211496" y="0"/>
                  <a:pt x="185961" y="25536"/>
                  <a:pt x="185961" y="56927"/>
                </a:cubicBezTo>
                <a:cubicBezTo>
                  <a:pt x="185961" y="88318"/>
                  <a:pt x="211496" y="113854"/>
                  <a:pt x="242888" y="113854"/>
                </a:cubicBezTo>
                <a:close/>
                <a:moveTo>
                  <a:pt x="242888" y="37951"/>
                </a:moveTo>
                <a:cubicBezTo>
                  <a:pt x="253350" y="37951"/>
                  <a:pt x="261863" y="46464"/>
                  <a:pt x="261863" y="56927"/>
                </a:cubicBezTo>
                <a:cubicBezTo>
                  <a:pt x="261863" y="67389"/>
                  <a:pt x="253350" y="75902"/>
                  <a:pt x="242888" y="75902"/>
                </a:cubicBezTo>
                <a:cubicBezTo>
                  <a:pt x="232425" y="75902"/>
                  <a:pt x="223912" y="67389"/>
                  <a:pt x="223912" y="56927"/>
                </a:cubicBezTo>
                <a:cubicBezTo>
                  <a:pt x="223912" y="46464"/>
                  <a:pt x="232425" y="37951"/>
                  <a:pt x="242888" y="37951"/>
                </a:cubicBezTo>
                <a:close/>
                <a:moveTo>
                  <a:pt x="347253" y="301801"/>
                </a:moveTo>
                <a:cubicBezTo>
                  <a:pt x="347253" y="324994"/>
                  <a:pt x="334897" y="346816"/>
                  <a:pt x="315010" y="358750"/>
                </a:cubicBezTo>
                <a:lnTo>
                  <a:pt x="313638" y="359573"/>
                </a:lnTo>
                <a:cubicBezTo>
                  <a:pt x="305110" y="364691"/>
                  <a:pt x="299814" y="374041"/>
                  <a:pt x="299814" y="383981"/>
                </a:cubicBezTo>
                <a:lnTo>
                  <a:pt x="299814" y="466799"/>
                </a:lnTo>
                <a:cubicBezTo>
                  <a:pt x="299814" y="477280"/>
                  <a:pt x="291320" y="485775"/>
                  <a:pt x="280839" y="485775"/>
                </a:cubicBezTo>
                <a:cubicBezTo>
                  <a:pt x="270358" y="485775"/>
                  <a:pt x="261863" y="477280"/>
                  <a:pt x="261863" y="466799"/>
                </a:cubicBezTo>
                <a:lnTo>
                  <a:pt x="261863" y="383981"/>
                </a:lnTo>
                <a:cubicBezTo>
                  <a:pt x="261863" y="360788"/>
                  <a:pt x="274219" y="338966"/>
                  <a:pt x="294107" y="327032"/>
                </a:cubicBezTo>
                <a:lnTo>
                  <a:pt x="295478" y="326210"/>
                </a:lnTo>
                <a:cubicBezTo>
                  <a:pt x="304006" y="321095"/>
                  <a:pt x="309302" y="311741"/>
                  <a:pt x="309302" y="301801"/>
                </a:cubicBezTo>
                <a:lnTo>
                  <a:pt x="309302" y="217270"/>
                </a:lnTo>
                <a:cubicBezTo>
                  <a:pt x="309302" y="178063"/>
                  <a:pt x="272926" y="169832"/>
                  <a:pt x="242413" y="169832"/>
                </a:cubicBezTo>
                <a:cubicBezTo>
                  <a:pt x="211900" y="169832"/>
                  <a:pt x="175524" y="178063"/>
                  <a:pt x="175524" y="217270"/>
                </a:cubicBezTo>
                <a:lnTo>
                  <a:pt x="175524" y="301527"/>
                </a:lnTo>
                <a:cubicBezTo>
                  <a:pt x="175524" y="311570"/>
                  <a:pt x="180902" y="320969"/>
                  <a:pt x="189556" y="326061"/>
                </a:cubicBezTo>
                <a:lnTo>
                  <a:pt x="191168" y="327010"/>
                </a:lnTo>
                <a:cubicBezTo>
                  <a:pt x="211367" y="338892"/>
                  <a:pt x="223912" y="360825"/>
                  <a:pt x="223912" y="384256"/>
                </a:cubicBezTo>
                <a:lnTo>
                  <a:pt x="223912" y="466799"/>
                </a:lnTo>
                <a:cubicBezTo>
                  <a:pt x="223912" y="477280"/>
                  <a:pt x="215417" y="485775"/>
                  <a:pt x="204936" y="485775"/>
                </a:cubicBezTo>
                <a:cubicBezTo>
                  <a:pt x="194455" y="485775"/>
                  <a:pt x="185961" y="477280"/>
                  <a:pt x="185961" y="466799"/>
                </a:cubicBezTo>
                <a:lnTo>
                  <a:pt x="185961" y="384256"/>
                </a:lnTo>
                <a:cubicBezTo>
                  <a:pt x="185961" y="374212"/>
                  <a:pt x="180583" y="364813"/>
                  <a:pt x="171929" y="359724"/>
                </a:cubicBezTo>
                <a:lnTo>
                  <a:pt x="170317" y="358776"/>
                </a:lnTo>
                <a:cubicBezTo>
                  <a:pt x="150118" y="346894"/>
                  <a:pt x="137573" y="324957"/>
                  <a:pt x="137573" y="301527"/>
                </a:cubicBezTo>
                <a:lnTo>
                  <a:pt x="137573" y="217270"/>
                </a:lnTo>
                <a:cubicBezTo>
                  <a:pt x="137573" y="188685"/>
                  <a:pt x="149114" y="165644"/>
                  <a:pt x="170951" y="150641"/>
                </a:cubicBezTo>
                <a:cubicBezTo>
                  <a:pt x="188815" y="138366"/>
                  <a:pt x="213527" y="131880"/>
                  <a:pt x="242413" y="131880"/>
                </a:cubicBezTo>
                <a:cubicBezTo>
                  <a:pt x="271299" y="131880"/>
                  <a:pt x="296012" y="138366"/>
                  <a:pt x="313875" y="150641"/>
                </a:cubicBezTo>
                <a:cubicBezTo>
                  <a:pt x="335712" y="165644"/>
                  <a:pt x="347253" y="188685"/>
                  <a:pt x="347253" y="217270"/>
                </a:cubicBezTo>
                <a:close/>
                <a:moveTo>
                  <a:pt x="94878" y="151805"/>
                </a:moveTo>
                <a:cubicBezTo>
                  <a:pt x="126269" y="151805"/>
                  <a:pt x="151805" y="126269"/>
                  <a:pt x="151805" y="94878"/>
                </a:cubicBezTo>
                <a:cubicBezTo>
                  <a:pt x="151805" y="63487"/>
                  <a:pt x="126269" y="37951"/>
                  <a:pt x="94878" y="37951"/>
                </a:cubicBezTo>
                <a:cubicBezTo>
                  <a:pt x="63487" y="37951"/>
                  <a:pt x="37951" y="63487"/>
                  <a:pt x="37951" y="94878"/>
                </a:cubicBezTo>
                <a:cubicBezTo>
                  <a:pt x="37951" y="126269"/>
                  <a:pt x="63487" y="151805"/>
                  <a:pt x="94878" y="151805"/>
                </a:cubicBezTo>
                <a:close/>
                <a:moveTo>
                  <a:pt x="94878" y="75902"/>
                </a:moveTo>
                <a:cubicBezTo>
                  <a:pt x="105340" y="75902"/>
                  <a:pt x="113854" y="84415"/>
                  <a:pt x="113854" y="94878"/>
                </a:cubicBezTo>
                <a:cubicBezTo>
                  <a:pt x="113854" y="105340"/>
                  <a:pt x="105340" y="113854"/>
                  <a:pt x="94878" y="113854"/>
                </a:cubicBezTo>
                <a:cubicBezTo>
                  <a:pt x="84415" y="113854"/>
                  <a:pt x="75902" y="105340"/>
                  <a:pt x="75902" y="94878"/>
                </a:cubicBezTo>
                <a:cubicBezTo>
                  <a:pt x="75902" y="84415"/>
                  <a:pt x="84415" y="75902"/>
                  <a:pt x="94878" y="75902"/>
                </a:cubicBezTo>
                <a:close/>
                <a:moveTo>
                  <a:pt x="151805" y="400385"/>
                </a:moveTo>
                <a:lnTo>
                  <a:pt x="151805" y="466799"/>
                </a:lnTo>
                <a:cubicBezTo>
                  <a:pt x="151805" y="477280"/>
                  <a:pt x="143310" y="485775"/>
                  <a:pt x="132829" y="485775"/>
                </a:cubicBezTo>
                <a:cubicBezTo>
                  <a:pt x="122348" y="485775"/>
                  <a:pt x="113854" y="477280"/>
                  <a:pt x="113854" y="466799"/>
                </a:cubicBezTo>
                <a:lnTo>
                  <a:pt x="113854" y="400385"/>
                </a:lnTo>
                <a:cubicBezTo>
                  <a:pt x="113854" y="389904"/>
                  <a:pt x="122348" y="381409"/>
                  <a:pt x="132829" y="381409"/>
                </a:cubicBezTo>
                <a:cubicBezTo>
                  <a:pt x="143310" y="381409"/>
                  <a:pt x="151805" y="389904"/>
                  <a:pt x="151805" y="400385"/>
                </a:cubicBezTo>
                <a:close/>
                <a:moveTo>
                  <a:pt x="111956" y="189281"/>
                </a:moveTo>
                <a:cubicBezTo>
                  <a:pt x="111956" y="199763"/>
                  <a:pt x="103461" y="208257"/>
                  <a:pt x="92980" y="208257"/>
                </a:cubicBezTo>
                <a:cubicBezTo>
                  <a:pt x="37951" y="208257"/>
                  <a:pt x="37951" y="234104"/>
                  <a:pt x="37951" y="243836"/>
                </a:cubicBezTo>
                <a:lnTo>
                  <a:pt x="37951" y="324483"/>
                </a:lnTo>
                <a:cubicBezTo>
                  <a:pt x="37951" y="333396"/>
                  <a:pt x="42206" y="341905"/>
                  <a:pt x="49337" y="347253"/>
                </a:cubicBezTo>
                <a:cubicBezTo>
                  <a:pt x="65970" y="359728"/>
                  <a:pt x="75902" y="379593"/>
                  <a:pt x="75902" y="400385"/>
                </a:cubicBezTo>
                <a:lnTo>
                  <a:pt x="75902" y="466799"/>
                </a:lnTo>
                <a:cubicBezTo>
                  <a:pt x="75902" y="477280"/>
                  <a:pt x="67408" y="485775"/>
                  <a:pt x="56927" y="485775"/>
                </a:cubicBezTo>
                <a:cubicBezTo>
                  <a:pt x="46446" y="485775"/>
                  <a:pt x="37951" y="477280"/>
                  <a:pt x="37951" y="466799"/>
                </a:cubicBezTo>
                <a:lnTo>
                  <a:pt x="37951" y="400385"/>
                </a:lnTo>
                <a:cubicBezTo>
                  <a:pt x="37951" y="391472"/>
                  <a:pt x="33696" y="382962"/>
                  <a:pt x="26566" y="377614"/>
                </a:cubicBezTo>
                <a:cubicBezTo>
                  <a:pt x="9933" y="365139"/>
                  <a:pt x="0" y="345274"/>
                  <a:pt x="0" y="324483"/>
                </a:cubicBezTo>
                <a:lnTo>
                  <a:pt x="0" y="243836"/>
                </a:lnTo>
                <a:cubicBezTo>
                  <a:pt x="0" y="218186"/>
                  <a:pt x="10533" y="197917"/>
                  <a:pt x="30457" y="185227"/>
                </a:cubicBezTo>
                <a:cubicBezTo>
                  <a:pt x="46001" y="175324"/>
                  <a:pt x="67037" y="170306"/>
                  <a:pt x="92980" y="170306"/>
                </a:cubicBezTo>
                <a:cubicBezTo>
                  <a:pt x="103461" y="170306"/>
                  <a:pt x="111956" y="178800"/>
                  <a:pt x="111956" y="189281"/>
                </a:cubicBezTo>
                <a:close/>
                <a:moveTo>
                  <a:pt x="390897" y="151805"/>
                </a:moveTo>
                <a:cubicBezTo>
                  <a:pt x="422288" y="151805"/>
                  <a:pt x="447824" y="126269"/>
                  <a:pt x="447824" y="94878"/>
                </a:cubicBezTo>
                <a:cubicBezTo>
                  <a:pt x="447824" y="63487"/>
                  <a:pt x="422288" y="37951"/>
                  <a:pt x="390897" y="37951"/>
                </a:cubicBezTo>
                <a:cubicBezTo>
                  <a:pt x="359506" y="37951"/>
                  <a:pt x="333970" y="63487"/>
                  <a:pt x="333970" y="94878"/>
                </a:cubicBezTo>
                <a:cubicBezTo>
                  <a:pt x="333970" y="126269"/>
                  <a:pt x="359506" y="151805"/>
                  <a:pt x="390897" y="151805"/>
                </a:cubicBezTo>
                <a:close/>
                <a:moveTo>
                  <a:pt x="390897" y="75902"/>
                </a:moveTo>
                <a:cubicBezTo>
                  <a:pt x="401360" y="75902"/>
                  <a:pt x="409873" y="84415"/>
                  <a:pt x="409873" y="94878"/>
                </a:cubicBezTo>
                <a:cubicBezTo>
                  <a:pt x="409873" y="105340"/>
                  <a:pt x="401360" y="113854"/>
                  <a:pt x="390897" y="113854"/>
                </a:cubicBezTo>
                <a:cubicBezTo>
                  <a:pt x="380435" y="113854"/>
                  <a:pt x="371922" y="105340"/>
                  <a:pt x="371922" y="94878"/>
                </a:cubicBezTo>
                <a:cubicBezTo>
                  <a:pt x="371922" y="84415"/>
                  <a:pt x="380435" y="75902"/>
                  <a:pt x="390897" y="75902"/>
                </a:cubicBezTo>
                <a:close/>
                <a:moveTo>
                  <a:pt x="371922" y="400385"/>
                </a:moveTo>
                <a:lnTo>
                  <a:pt x="371922" y="466799"/>
                </a:lnTo>
                <a:cubicBezTo>
                  <a:pt x="371922" y="477280"/>
                  <a:pt x="363427" y="485775"/>
                  <a:pt x="352946" y="485775"/>
                </a:cubicBezTo>
                <a:cubicBezTo>
                  <a:pt x="342465" y="485775"/>
                  <a:pt x="333970" y="477280"/>
                  <a:pt x="333970" y="466799"/>
                </a:cubicBezTo>
                <a:lnTo>
                  <a:pt x="333970" y="400385"/>
                </a:lnTo>
                <a:cubicBezTo>
                  <a:pt x="333970" y="389904"/>
                  <a:pt x="342465" y="381409"/>
                  <a:pt x="352946" y="381409"/>
                </a:cubicBezTo>
                <a:cubicBezTo>
                  <a:pt x="363427" y="381409"/>
                  <a:pt x="371922" y="389904"/>
                  <a:pt x="371922" y="400385"/>
                </a:cubicBezTo>
                <a:close/>
                <a:moveTo>
                  <a:pt x="485775" y="243836"/>
                </a:moveTo>
                <a:lnTo>
                  <a:pt x="485775" y="324483"/>
                </a:lnTo>
                <a:cubicBezTo>
                  <a:pt x="485775" y="345274"/>
                  <a:pt x="475842" y="365139"/>
                  <a:pt x="459209" y="377614"/>
                </a:cubicBezTo>
                <a:cubicBezTo>
                  <a:pt x="452079" y="382962"/>
                  <a:pt x="447824" y="391472"/>
                  <a:pt x="447824" y="400385"/>
                </a:cubicBezTo>
                <a:lnTo>
                  <a:pt x="447824" y="466799"/>
                </a:lnTo>
                <a:cubicBezTo>
                  <a:pt x="447824" y="477280"/>
                  <a:pt x="439329" y="485775"/>
                  <a:pt x="428848" y="485775"/>
                </a:cubicBezTo>
                <a:cubicBezTo>
                  <a:pt x="418367" y="485775"/>
                  <a:pt x="409873" y="477280"/>
                  <a:pt x="409873" y="466799"/>
                </a:cubicBezTo>
                <a:lnTo>
                  <a:pt x="409873" y="400385"/>
                </a:lnTo>
                <a:cubicBezTo>
                  <a:pt x="409873" y="379593"/>
                  <a:pt x="419805" y="359728"/>
                  <a:pt x="436438" y="347253"/>
                </a:cubicBezTo>
                <a:cubicBezTo>
                  <a:pt x="443569" y="341905"/>
                  <a:pt x="447824" y="333396"/>
                  <a:pt x="447824" y="324483"/>
                </a:cubicBezTo>
                <a:lnTo>
                  <a:pt x="447824" y="243836"/>
                </a:lnTo>
                <a:cubicBezTo>
                  <a:pt x="447824" y="234104"/>
                  <a:pt x="447824" y="208257"/>
                  <a:pt x="392795" y="208257"/>
                </a:cubicBezTo>
                <a:cubicBezTo>
                  <a:pt x="382314" y="208257"/>
                  <a:pt x="373819" y="199763"/>
                  <a:pt x="373819" y="189281"/>
                </a:cubicBezTo>
                <a:cubicBezTo>
                  <a:pt x="373819" y="178800"/>
                  <a:pt x="382314" y="170306"/>
                  <a:pt x="392795" y="170306"/>
                </a:cubicBezTo>
                <a:cubicBezTo>
                  <a:pt x="418738" y="170306"/>
                  <a:pt x="439774" y="175324"/>
                  <a:pt x="455318" y="185227"/>
                </a:cubicBezTo>
                <a:cubicBezTo>
                  <a:pt x="475242" y="197917"/>
                  <a:pt x="485775" y="218186"/>
                  <a:pt x="485775" y="243836"/>
                </a:cubicBezTo>
                <a:close/>
              </a:path>
            </a:pathLst>
          </a:custGeom>
          <a:solidFill>
            <a:schemeClr val="bg1"/>
          </a:solidFill>
          <a:ln w="949" cap="flat">
            <a:noFill/>
            <a:prstDash val="solid"/>
            <a:miter/>
          </a:ln>
        </p:spPr>
        <p:txBody>
          <a:bodyPr rtlCol="0" anchor="ctr"/>
          <a:lstStyle/>
          <a:p>
            <a:endParaRPr lang="en-ID">
              <a:solidFill>
                <a:schemeClr val="tx1"/>
              </a:solidFill>
            </a:endParaRPr>
          </a:p>
        </p:txBody>
      </p:sp>
      <p:sp>
        <p:nvSpPr>
          <p:cNvPr id="84" name="Shape">
            <a:extLst>
              <a:ext uri="{FF2B5EF4-FFF2-40B4-BE49-F238E27FC236}">
                <a16:creationId xmlns:a16="http://schemas.microsoft.com/office/drawing/2014/main" id="{FC206ECE-D545-48FD-9436-929A2F5F8CC4}"/>
              </a:ext>
            </a:extLst>
          </p:cNvPr>
          <p:cNvSpPr>
            <a:spLocks noChangeAspect="1"/>
          </p:cNvSpPr>
          <p:nvPr/>
        </p:nvSpPr>
        <p:spPr>
          <a:xfrm>
            <a:off x="4712939" y="1027419"/>
            <a:ext cx="990524" cy="1149009"/>
          </a:xfrm>
          <a:custGeom>
            <a:avLst/>
            <a:gdLst>
              <a:gd name="connsiteX0" fmla="*/ 1149567 w 2299134"/>
              <a:gd name="connsiteY0" fmla="*/ 0 h 2667000"/>
              <a:gd name="connsiteX1" fmla="*/ 2299134 w 2299134"/>
              <a:gd name="connsiteY1" fmla="*/ 574784 h 2667000"/>
              <a:gd name="connsiteX2" fmla="*/ 2299134 w 2299134"/>
              <a:gd name="connsiteY2" fmla="*/ 2092216 h 2667000"/>
              <a:gd name="connsiteX3" fmla="*/ 1149567 w 2299134"/>
              <a:gd name="connsiteY3" fmla="*/ 2667000 h 2667000"/>
              <a:gd name="connsiteX4" fmla="*/ 0 w 2299134"/>
              <a:gd name="connsiteY4" fmla="*/ 2092216 h 2667000"/>
              <a:gd name="connsiteX5" fmla="*/ 0 w 2299134"/>
              <a:gd name="connsiteY5" fmla="*/ 574784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134" h="2667000">
                <a:moveTo>
                  <a:pt x="1149567" y="0"/>
                </a:moveTo>
                <a:lnTo>
                  <a:pt x="2299134" y="574784"/>
                </a:lnTo>
                <a:lnTo>
                  <a:pt x="2299134" y="2092216"/>
                </a:lnTo>
                <a:lnTo>
                  <a:pt x="1149567" y="2667000"/>
                </a:lnTo>
                <a:lnTo>
                  <a:pt x="0" y="2092216"/>
                </a:lnTo>
                <a:lnTo>
                  <a:pt x="0" y="574784"/>
                </a:lnTo>
                <a:close/>
              </a:path>
            </a:pathLst>
          </a:custGeom>
          <a:gradFill>
            <a:gsLst>
              <a:gs pos="0">
                <a:schemeClr val="accent1"/>
              </a:gs>
              <a:gs pos="100000">
                <a:schemeClr val="accent1">
                  <a:lumMod val="5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85" name="Icon 38">
            <a:extLst>
              <a:ext uri="{FF2B5EF4-FFF2-40B4-BE49-F238E27FC236}">
                <a16:creationId xmlns:a16="http://schemas.microsoft.com/office/drawing/2014/main" id="{2CDB3B34-49C6-4CBC-A309-F326D68DAAF7}"/>
              </a:ext>
            </a:extLst>
          </p:cNvPr>
          <p:cNvSpPr/>
          <p:nvPr/>
        </p:nvSpPr>
        <p:spPr>
          <a:xfrm>
            <a:off x="5013948" y="1407671"/>
            <a:ext cx="388508" cy="388506"/>
          </a:xfrm>
          <a:custGeom>
            <a:avLst/>
            <a:gdLst>
              <a:gd name="connsiteX0" fmla="*/ 466799 w 485775"/>
              <a:gd name="connsiteY0" fmla="*/ 352946 h 485775"/>
              <a:gd name="connsiteX1" fmla="*/ 485775 w 485775"/>
              <a:gd name="connsiteY1" fmla="*/ 333970 h 485775"/>
              <a:gd name="connsiteX2" fmla="*/ 485775 w 485775"/>
              <a:gd name="connsiteY2" fmla="*/ 201141 h 485775"/>
              <a:gd name="connsiteX3" fmla="*/ 428848 w 485775"/>
              <a:gd name="connsiteY3" fmla="*/ 144214 h 485775"/>
              <a:gd name="connsiteX4" fmla="*/ 361485 w 485775"/>
              <a:gd name="connsiteY4" fmla="*/ 144214 h 485775"/>
              <a:gd name="connsiteX5" fmla="*/ 304558 w 485775"/>
              <a:gd name="connsiteY5" fmla="*/ 201141 h 485775"/>
              <a:gd name="connsiteX6" fmla="*/ 304558 w 485775"/>
              <a:gd name="connsiteY6" fmla="*/ 301712 h 485775"/>
              <a:gd name="connsiteX7" fmla="*/ 265658 w 485775"/>
              <a:gd name="connsiteY7" fmla="*/ 301712 h 485775"/>
              <a:gd name="connsiteX8" fmla="*/ 265658 w 485775"/>
              <a:gd name="connsiteY8" fmla="*/ 119038 h 485775"/>
              <a:gd name="connsiteX9" fmla="*/ 370024 w 485775"/>
              <a:gd name="connsiteY9" fmla="*/ 54084 h 485775"/>
              <a:gd name="connsiteX10" fmla="*/ 370024 w 485775"/>
              <a:gd name="connsiteY10" fmla="*/ 87288 h 485775"/>
              <a:gd name="connsiteX11" fmla="*/ 389000 w 485775"/>
              <a:gd name="connsiteY11" fmla="*/ 106263 h 485775"/>
              <a:gd name="connsiteX12" fmla="*/ 407975 w 485775"/>
              <a:gd name="connsiteY12" fmla="*/ 87288 h 485775"/>
              <a:gd name="connsiteX13" fmla="*/ 407975 w 485775"/>
              <a:gd name="connsiteY13" fmla="*/ 19924 h 485775"/>
              <a:gd name="connsiteX14" fmla="*/ 398213 w 485775"/>
              <a:gd name="connsiteY14" fmla="*/ 3336 h 485775"/>
              <a:gd name="connsiteX15" fmla="*/ 378974 w 485775"/>
              <a:gd name="connsiteY15" fmla="*/ 3814 h 485775"/>
              <a:gd name="connsiteX16" fmla="*/ 265658 w 485775"/>
              <a:gd name="connsiteY16" fmla="*/ 74338 h 485775"/>
              <a:gd name="connsiteX17" fmla="*/ 265658 w 485775"/>
              <a:gd name="connsiteY17" fmla="*/ 56927 h 485775"/>
              <a:gd name="connsiteX18" fmla="*/ 208731 w 485775"/>
              <a:gd name="connsiteY18" fmla="*/ 0 h 485775"/>
              <a:gd name="connsiteX19" fmla="*/ 56927 w 485775"/>
              <a:gd name="connsiteY19" fmla="*/ 0 h 485775"/>
              <a:gd name="connsiteX20" fmla="*/ 0 w 485775"/>
              <a:gd name="connsiteY20" fmla="*/ 56927 h 485775"/>
              <a:gd name="connsiteX21" fmla="*/ 0 w 485775"/>
              <a:gd name="connsiteY21" fmla="*/ 428848 h 485775"/>
              <a:gd name="connsiteX22" fmla="*/ 56927 w 485775"/>
              <a:gd name="connsiteY22" fmla="*/ 485775 h 485775"/>
              <a:gd name="connsiteX23" fmla="*/ 428848 w 485775"/>
              <a:gd name="connsiteY23" fmla="*/ 485775 h 485775"/>
              <a:gd name="connsiteX24" fmla="*/ 485775 w 485775"/>
              <a:gd name="connsiteY24" fmla="*/ 428848 h 485775"/>
              <a:gd name="connsiteX25" fmla="*/ 466799 w 485775"/>
              <a:gd name="connsiteY25" fmla="*/ 409873 h 485775"/>
              <a:gd name="connsiteX26" fmla="*/ 447824 w 485775"/>
              <a:gd name="connsiteY26" fmla="*/ 428848 h 485775"/>
              <a:gd name="connsiteX27" fmla="*/ 428848 w 485775"/>
              <a:gd name="connsiteY27" fmla="*/ 447824 h 485775"/>
              <a:gd name="connsiteX28" fmla="*/ 342509 w 485775"/>
              <a:gd name="connsiteY28" fmla="*/ 447824 h 485775"/>
              <a:gd name="connsiteX29" fmla="*/ 342509 w 485775"/>
              <a:gd name="connsiteY29" fmla="*/ 201141 h 485775"/>
              <a:gd name="connsiteX30" fmla="*/ 361485 w 485775"/>
              <a:gd name="connsiteY30" fmla="*/ 182166 h 485775"/>
              <a:gd name="connsiteX31" fmla="*/ 428848 w 485775"/>
              <a:gd name="connsiteY31" fmla="*/ 182166 h 485775"/>
              <a:gd name="connsiteX32" fmla="*/ 447824 w 485775"/>
              <a:gd name="connsiteY32" fmla="*/ 201141 h 485775"/>
              <a:gd name="connsiteX33" fmla="*/ 447824 w 485775"/>
              <a:gd name="connsiteY33" fmla="*/ 333970 h 485775"/>
              <a:gd name="connsiteX34" fmla="*/ 466799 w 485775"/>
              <a:gd name="connsiteY34" fmla="*/ 352946 h 485775"/>
              <a:gd name="connsiteX35" fmla="*/ 37951 w 485775"/>
              <a:gd name="connsiteY35" fmla="*/ 428848 h 485775"/>
              <a:gd name="connsiteX36" fmla="*/ 37951 w 485775"/>
              <a:gd name="connsiteY36" fmla="*/ 56927 h 485775"/>
              <a:gd name="connsiteX37" fmla="*/ 56927 w 485775"/>
              <a:gd name="connsiteY37" fmla="*/ 37951 h 485775"/>
              <a:gd name="connsiteX38" fmla="*/ 208731 w 485775"/>
              <a:gd name="connsiteY38" fmla="*/ 37951 h 485775"/>
              <a:gd name="connsiteX39" fmla="*/ 227707 w 485775"/>
              <a:gd name="connsiteY39" fmla="*/ 56927 h 485775"/>
              <a:gd name="connsiteX40" fmla="*/ 227707 w 485775"/>
              <a:gd name="connsiteY40" fmla="*/ 301712 h 485775"/>
              <a:gd name="connsiteX41" fmla="*/ 132829 w 485775"/>
              <a:gd name="connsiteY41" fmla="*/ 301712 h 485775"/>
              <a:gd name="connsiteX42" fmla="*/ 75902 w 485775"/>
              <a:gd name="connsiteY42" fmla="*/ 358639 h 485775"/>
              <a:gd name="connsiteX43" fmla="*/ 75902 w 485775"/>
              <a:gd name="connsiteY43" fmla="*/ 447824 h 485775"/>
              <a:gd name="connsiteX44" fmla="*/ 56927 w 485775"/>
              <a:gd name="connsiteY44" fmla="*/ 447824 h 485775"/>
              <a:gd name="connsiteX45" fmla="*/ 37951 w 485775"/>
              <a:gd name="connsiteY45" fmla="*/ 428848 h 485775"/>
              <a:gd name="connsiteX46" fmla="*/ 113854 w 485775"/>
              <a:gd name="connsiteY46" fmla="*/ 358639 h 485775"/>
              <a:gd name="connsiteX47" fmla="*/ 132829 w 485775"/>
              <a:gd name="connsiteY47" fmla="*/ 339663 h 485775"/>
              <a:gd name="connsiteX48" fmla="*/ 304558 w 485775"/>
              <a:gd name="connsiteY48" fmla="*/ 339663 h 485775"/>
              <a:gd name="connsiteX49" fmla="*/ 304558 w 485775"/>
              <a:gd name="connsiteY49" fmla="*/ 447824 h 485775"/>
              <a:gd name="connsiteX50" fmla="*/ 113854 w 485775"/>
              <a:gd name="connsiteY50" fmla="*/ 447824 h 485775"/>
              <a:gd name="connsiteX51" fmla="*/ 414617 w 485775"/>
              <a:gd name="connsiteY51" fmla="*/ 239092 h 485775"/>
              <a:gd name="connsiteX52" fmla="*/ 395641 w 485775"/>
              <a:gd name="connsiteY52" fmla="*/ 258068 h 485775"/>
              <a:gd name="connsiteX53" fmla="*/ 376665 w 485775"/>
              <a:gd name="connsiteY53" fmla="*/ 239092 h 485775"/>
              <a:gd name="connsiteX54" fmla="*/ 395641 w 485775"/>
              <a:gd name="connsiteY54" fmla="*/ 220117 h 485775"/>
              <a:gd name="connsiteX55" fmla="*/ 414617 w 485775"/>
              <a:gd name="connsiteY55" fmla="*/ 239092 h 485775"/>
              <a:gd name="connsiteX56" fmla="*/ 414617 w 485775"/>
              <a:gd name="connsiteY56" fmla="*/ 314995 h 485775"/>
              <a:gd name="connsiteX57" fmla="*/ 395641 w 485775"/>
              <a:gd name="connsiteY57" fmla="*/ 333970 h 485775"/>
              <a:gd name="connsiteX58" fmla="*/ 376665 w 485775"/>
              <a:gd name="connsiteY58" fmla="*/ 314995 h 485775"/>
              <a:gd name="connsiteX59" fmla="*/ 395641 w 485775"/>
              <a:gd name="connsiteY59" fmla="*/ 296019 h 485775"/>
              <a:gd name="connsiteX60" fmla="*/ 414617 w 485775"/>
              <a:gd name="connsiteY60" fmla="*/ 314995 h 485775"/>
              <a:gd name="connsiteX61" fmla="*/ 414617 w 485775"/>
              <a:gd name="connsiteY61" fmla="*/ 390897 h 485775"/>
              <a:gd name="connsiteX62" fmla="*/ 395641 w 485775"/>
              <a:gd name="connsiteY62" fmla="*/ 409873 h 485775"/>
              <a:gd name="connsiteX63" fmla="*/ 376665 w 485775"/>
              <a:gd name="connsiteY63" fmla="*/ 390897 h 485775"/>
              <a:gd name="connsiteX64" fmla="*/ 395641 w 485775"/>
              <a:gd name="connsiteY64" fmla="*/ 371922 h 485775"/>
              <a:gd name="connsiteX65" fmla="*/ 414617 w 485775"/>
              <a:gd name="connsiteY65" fmla="*/ 390897 h 485775"/>
              <a:gd name="connsiteX66" fmla="*/ 75902 w 485775"/>
              <a:gd name="connsiteY66" fmla="*/ 94878 h 485775"/>
              <a:gd name="connsiteX67" fmla="*/ 94878 w 485775"/>
              <a:gd name="connsiteY67" fmla="*/ 75902 h 485775"/>
              <a:gd name="connsiteX68" fmla="*/ 113854 w 485775"/>
              <a:gd name="connsiteY68" fmla="*/ 94878 h 485775"/>
              <a:gd name="connsiteX69" fmla="*/ 94878 w 485775"/>
              <a:gd name="connsiteY69" fmla="*/ 113854 h 485775"/>
              <a:gd name="connsiteX70" fmla="*/ 75902 w 485775"/>
              <a:gd name="connsiteY70" fmla="*/ 94878 h 485775"/>
              <a:gd name="connsiteX71" fmla="*/ 151805 w 485775"/>
              <a:gd name="connsiteY71" fmla="*/ 94878 h 485775"/>
              <a:gd name="connsiteX72" fmla="*/ 170780 w 485775"/>
              <a:gd name="connsiteY72" fmla="*/ 75902 h 485775"/>
              <a:gd name="connsiteX73" fmla="*/ 189756 w 485775"/>
              <a:gd name="connsiteY73" fmla="*/ 94878 h 485775"/>
              <a:gd name="connsiteX74" fmla="*/ 170780 w 485775"/>
              <a:gd name="connsiteY74" fmla="*/ 113854 h 485775"/>
              <a:gd name="connsiteX75" fmla="*/ 151805 w 485775"/>
              <a:gd name="connsiteY75" fmla="*/ 94878 h 485775"/>
              <a:gd name="connsiteX76" fmla="*/ 75902 w 485775"/>
              <a:gd name="connsiteY76" fmla="*/ 170780 h 485775"/>
              <a:gd name="connsiteX77" fmla="*/ 94878 w 485775"/>
              <a:gd name="connsiteY77" fmla="*/ 151805 h 485775"/>
              <a:gd name="connsiteX78" fmla="*/ 113854 w 485775"/>
              <a:gd name="connsiteY78" fmla="*/ 170780 h 485775"/>
              <a:gd name="connsiteX79" fmla="*/ 94878 w 485775"/>
              <a:gd name="connsiteY79" fmla="*/ 189756 h 485775"/>
              <a:gd name="connsiteX80" fmla="*/ 75902 w 485775"/>
              <a:gd name="connsiteY80" fmla="*/ 170780 h 485775"/>
              <a:gd name="connsiteX81" fmla="*/ 151805 w 485775"/>
              <a:gd name="connsiteY81" fmla="*/ 170780 h 485775"/>
              <a:gd name="connsiteX82" fmla="*/ 170780 w 485775"/>
              <a:gd name="connsiteY82" fmla="*/ 151805 h 485775"/>
              <a:gd name="connsiteX83" fmla="*/ 189756 w 485775"/>
              <a:gd name="connsiteY83" fmla="*/ 170780 h 485775"/>
              <a:gd name="connsiteX84" fmla="*/ 170780 w 485775"/>
              <a:gd name="connsiteY84" fmla="*/ 189756 h 485775"/>
              <a:gd name="connsiteX85" fmla="*/ 151805 w 485775"/>
              <a:gd name="connsiteY85" fmla="*/ 170780 h 485775"/>
              <a:gd name="connsiteX86" fmla="*/ 75902 w 485775"/>
              <a:gd name="connsiteY86" fmla="*/ 246683 h 485775"/>
              <a:gd name="connsiteX87" fmla="*/ 94878 w 485775"/>
              <a:gd name="connsiteY87" fmla="*/ 227707 h 485775"/>
              <a:gd name="connsiteX88" fmla="*/ 113854 w 485775"/>
              <a:gd name="connsiteY88" fmla="*/ 246683 h 485775"/>
              <a:gd name="connsiteX89" fmla="*/ 94878 w 485775"/>
              <a:gd name="connsiteY89" fmla="*/ 265658 h 485775"/>
              <a:gd name="connsiteX90" fmla="*/ 75902 w 485775"/>
              <a:gd name="connsiteY90" fmla="*/ 246683 h 485775"/>
              <a:gd name="connsiteX91" fmla="*/ 151805 w 485775"/>
              <a:gd name="connsiteY91" fmla="*/ 246683 h 485775"/>
              <a:gd name="connsiteX92" fmla="*/ 170780 w 485775"/>
              <a:gd name="connsiteY92" fmla="*/ 227707 h 485775"/>
              <a:gd name="connsiteX93" fmla="*/ 189756 w 485775"/>
              <a:gd name="connsiteY93" fmla="*/ 246683 h 485775"/>
              <a:gd name="connsiteX94" fmla="*/ 170780 w 485775"/>
              <a:gd name="connsiteY94" fmla="*/ 265658 h 485775"/>
              <a:gd name="connsiteX95" fmla="*/ 151805 w 485775"/>
              <a:gd name="connsiteY95" fmla="*/ 246683 h 485775"/>
              <a:gd name="connsiteX96" fmla="*/ 189756 w 485775"/>
              <a:gd name="connsiteY96" fmla="*/ 396590 h 485775"/>
              <a:gd name="connsiteX97" fmla="*/ 170780 w 485775"/>
              <a:gd name="connsiteY97" fmla="*/ 415565 h 485775"/>
              <a:gd name="connsiteX98" fmla="*/ 151805 w 485775"/>
              <a:gd name="connsiteY98" fmla="*/ 396590 h 485775"/>
              <a:gd name="connsiteX99" fmla="*/ 170780 w 485775"/>
              <a:gd name="connsiteY99" fmla="*/ 377614 h 485775"/>
              <a:gd name="connsiteX100" fmla="*/ 189756 w 485775"/>
              <a:gd name="connsiteY100" fmla="*/ 396590 h 485775"/>
              <a:gd name="connsiteX101" fmla="*/ 265658 w 485775"/>
              <a:gd name="connsiteY101" fmla="*/ 396590 h 485775"/>
              <a:gd name="connsiteX102" fmla="*/ 246683 w 485775"/>
              <a:gd name="connsiteY102" fmla="*/ 415565 h 485775"/>
              <a:gd name="connsiteX103" fmla="*/ 227707 w 485775"/>
              <a:gd name="connsiteY103" fmla="*/ 396590 h 485775"/>
              <a:gd name="connsiteX104" fmla="*/ 246683 w 485775"/>
              <a:gd name="connsiteY104" fmla="*/ 377614 h 485775"/>
              <a:gd name="connsiteX105" fmla="*/ 265658 w 485775"/>
              <a:gd name="connsiteY105" fmla="*/ 39659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85775" h="485775">
                <a:moveTo>
                  <a:pt x="466799" y="352946"/>
                </a:moveTo>
                <a:cubicBezTo>
                  <a:pt x="477280" y="352946"/>
                  <a:pt x="485775" y="344451"/>
                  <a:pt x="485775" y="333970"/>
                </a:cubicBezTo>
                <a:lnTo>
                  <a:pt x="485775" y="201141"/>
                </a:lnTo>
                <a:cubicBezTo>
                  <a:pt x="485775" y="169750"/>
                  <a:pt x="460240" y="144214"/>
                  <a:pt x="428848" y="144214"/>
                </a:cubicBezTo>
                <a:lnTo>
                  <a:pt x="361485" y="144214"/>
                </a:lnTo>
                <a:cubicBezTo>
                  <a:pt x="330094" y="144214"/>
                  <a:pt x="304558" y="169750"/>
                  <a:pt x="304558" y="201141"/>
                </a:cubicBezTo>
                <a:lnTo>
                  <a:pt x="304558" y="301712"/>
                </a:lnTo>
                <a:lnTo>
                  <a:pt x="265658" y="301712"/>
                </a:lnTo>
                <a:lnTo>
                  <a:pt x="265658" y="119038"/>
                </a:lnTo>
                <a:lnTo>
                  <a:pt x="370024" y="54084"/>
                </a:lnTo>
                <a:lnTo>
                  <a:pt x="370024" y="87288"/>
                </a:lnTo>
                <a:cubicBezTo>
                  <a:pt x="370024" y="97769"/>
                  <a:pt x="378518" y="106263"/>
                  <a:pt x="389000" y="106263"/>
                </a:cubicBezTo>
                <a:cubicBezTo>
                  <a:pt x="399481" y="106263"/>
                  <a:pt x="407975" y="97769"/>
                  <a:pt x="407975" y="87288"/>
                </a:cubicBezTo>
                <a:lnTo>
                  <a:pt x="407975" y="19924"/>
                </a:lnTo>
                <a:cubicBezTo>
                  <a:pt x="407975" y="13031"/>
                  <a:pt x="404239" y="6682"/>
                  <a:pt x="398213" y="3336"/>
                </a:cubicBezTo>
                <a:cubicBezTo>
                  <a:pt x="392191" y="-11"/>
                  <a:pt x="384823" y="174"/>
                  <a:pt x="378974" y="3814"/>
                </a:cubicBezTo>
                <a:lnTo>
                  <a:pt x="265658" y="74338"/>
                </a:lnTo>
                <a:lnTo>
                  <a:pt x="265658" y="56927"/>
                </a:lnTo>
                <a:cubicBezTo>
                  <a:pt x="265658" y="25536"/>
                  <a:pt x="240123" y="0"/>
                  <a:pt x="208731" y="0"/>
                </a:cubicBezTo>
                <a:lnTo>
                  <a:pt x="56927" y="0"/>
                </a:lnTo>
                <a:cubicBezTo>
                  <a:pt x="25536" y="0"/>
                  <a:pt x="0" y="25536"/>
                  <a:pt x="0" y="56927"/>
                </a:cubicBezTo>
                <a:lnTo>
                  <a:pt x="0" y="428848"/>
                </a:lnTo>
                <a:cubicBezTo>
                  <a:pt x="0" y="460240"/>
                  <a:pt x="25536" y="485775"/>
                  <a:pt x="56927" y="485775"/>
                </a:cubicBezTo>
                <a:lnTo>
                  <a:pt x="428848" y="485775"/>
                </a:lnTo>
                <a:cubicBezTo>
                  <a:pt x="460240" y="485775"/>
                  <a:pt x="485775" y="460240"/>
                  <a:pt x="485775" y="428848"/>
                </a:cubicBezTo>
                <a:cubicBezTo>
                  <a:pt x="485775" y="418367"/>
                  <a:pt x="477280" y="409873"/>
                  <a:pt x="466799" y="409873"/>
                </a:cubicBezTo>
                <a:cubicBezTo>
                  <a:pt x="456318" y="409873"/>
                  <a:pt x="447824" y="418367"/>
                  <a:pt x="447824" y="428848"/>
                </a:cubicBezTo>
                <a:cubicBezTo>
                  <a:pt x="447824" y="439311"/>
                  <a:pt x="439311" y="447824"/>
                  <a:pt x="428848" y="447824"/>
                </a:cubicBezTo>
                <a:lnTo>
                  <a:pt x="342509" y="447824"/>
                </a:lnTo>
                <a:lnTo>
                  <a:pt x="342509" y="201141"/>
                </a:lnTo>
                <a:cubicBezTo>
                  <a:pt x="342509" y="190679"/>
                  <a:pt x="351022" y="182166"/>
                  <a:pt x="361485" y="182166"/>
                </a:cubicBezTo>
                <a:lnTo>
                  <a:pt x="428848" y="182166"/>
                </a:lnTo>
                <a:cubicBezTo>
                  <a:pt x="439311" y="182166"/>
                  <a:pt x="447824" y="190679"/>
                  <a:pt x="447824" y="201141"/>
                </a:cubicBezTo>
                <a:lnTo>
                  <a:pt x="447824" y="333970"/>
                </a:lnTo>
                <a:cubicBezTo>
                  <a:pt x="447824" y="344451"/>
                  <a:pt x="456318" y="352946"/>
                  <a:pt x="466799" y="352946"/>
                </a:cubicBezTo>
                <a:close/>
                <a:moveTo>
                  <a:pt x="37951" y="428848"/>
                </a:moveTo>
                <a:lnTo>
                  <a:pt x="37951" y="56927"/>
                </a:lnTo>
                <a:cubicBezTo>
                  <a:pt x="37951" y="46464"/>
                  <a:pt x="46464" y="37951"/>
                  <a:pt x="56927" y="37951"/>
                </a:cubicBezTo>
                <a:lnTo>
                  <a:pt x="208731" y="37951"/>
                </a:lnTo>
                <a:cubicBezTo>
                  <a:pt x="219194" y="37951"/>
                  <a:pt x="227707" y="46464"/>
                  <a:pt x="227707" y="56927"/>
                </a:cubicBezTo>
                <a:lnTo>
                  <a:pt x="227707" y="301712"/>
                </a:lnTo>
                <a:lnTo>
                  <a:pt x="132829" y="301712"/>
                </a:lnTo>
                <a:cubicBezTo>
                  <a:pt x="101438" y="301712"/>
                  <a:pt x="75902" y="327247"/>
                  <a:pt x="75902" y="358639"/>
                </a:cubicBezTo>
                <a:lnTo>
                  <a:pt x="75902" y="447824"/>
                </a:lnTo>
                <a:lnTo>
                  <a:pt x="56927" y="447824"/>
                </a:lnTo>
                <a:cubicBezTo>
                  <a:pt x="46464" y="447824"/>
                  <a:pt x="37951" y="439311"/>
                  <a:pt x="37951" y="428848"/>
                </a:cubicBezTo>
                <a:close/>
                <a:moveTo>
                  <a:pt x="113854" y="358639"/>
                </a:moveTo>
                <a:cubicBezTo>
                  <a:pt x="113854" y="348176"/>
                  <a:pt x="122367" y="339663"/>
                  <a:pt x="132829" y="339663"/>
                </a:cubicBezTo>
                <a:lnTo>
                  <a:pt x="304558" y="339663"/>
                </a:lnTo>
                <a:lnTo>
                  <a:pt x="304558" y="447824"/>
                </a:lnTo>
                <a:lnTo>
                  <a:pt x="113854" y="447824"/>
                </a:lnTo>
                <a:close/>
                <a:moveTo>
                  <a:pt x="414617" y="239092"/>
                </a:moveTo>
                <a:cubicBezTo>
                  <a:pt x="414617" y="249573"/>
                  <a:pt x="406122" y="258068"/>
                  <a:pt x="395641" y="258068"/>
                </a:cubicBezTo>
                <a:cubicBezTo>
                  <a:pt x="385160" y="258068"/>
                  <a:pt x="376665" y="249573"/>
                  <a:pt x="376665" y="239092"/>
                </a:cubicBezTo>
                <a:cubicBezTo>
                  <a:pt x="376665" y="228611"/>
                  <a:pt x="385160" y="220117"/>
                  <a:pt x="395641" y="220117"/>
                </a:cubicBezTo>
                <a:cubicBezTo>
                  <a:pt x="406122" y="220117"/>
                  <a:pt x="414617" y="228611"/>
                  <a:pt x="414617" y="239092"/>
                </a:cubicBezTo>
                <a:close/>
                <a:moveTo>
                  <a:pt x="414617" y="314995"/>
                </a:moveTo>
                <a:cubicBezTo>
                  <a:pt x="414617" y="325476"/>
                  <a:pt x="406122" y="333970"/>
                  <a:pt x="395641" y="333970"/>
                </a:cubicBezTo>
                <a:cubicBezTo>
                  <a:pt x="385160" y="333970"/>
                  <a:pt x="376665" y="325476"/>
                  <a:pt x="376665" y="314995"/>
                </a:cubicBezTo>
                <a:cubicBezTo>
                  <a:pt x="376665" y="304514"/>
                  <a:pt x="385160" y="296019"/>
                  <a:pt x="395641" y="296019"/>
                </a:cubicBezTo>
                <a:cubicBezTo>
                  <a:pt x="406122" y="296019"/>
                  <a:pt x="414617" y="304514"/>
                  <a:pt x="414617" y="314995"/>
                </a:cubicBezTo>
                <a:close/>
                <a:moveTo>
                  <a:pt x="414617" y="390897"/>
                </a:moveTo>
                <a:cubicBezTo>
                  <a:pt x="414617" y="401378"/>
                  <a:pt x="406122" y="409873"/>
                  <a:pt x="395641" y="409873"/>
                </a:cubicBezTo>
                <a:cubicBezTo>
                  <a:pt x="385160" y="409873"/>
                  <a:pt x="376665" y="401378"/>
                  <a:pt x="376665" y="390897"/>
                </a:cubicBezTo>
                <a:cubicBezTo>
                  <a:pt x="376665" y="380416"/>
                  <a:pt x="385160" y="371922"/>
                  <a:pt x="395641" y="371922"/>
                </a:cubicBezTo>
                <a:cubicBezTo>
                  <a:pt x="406122" y="371922"/>
                  <a:pt x="414617" y="380416"/>
                  <a:pt x="414617" y="390897"/>
                </a:cubicBezTo>
                <a:close/>
                <a:moveTo>
                  <a:pt x="75902" y="94878"/>
                </a:moveTo>
                <a:cubicBezTo>
                  <a:pt x="75902" y="84397"/>
                  <a:pt x="84397" y="75902"/>
                  <a:pt x="94878" y="75902"/>
                </a:cubicBezTo>
                <a:cubicBezTo>
                  <a:pt x="105359" y="75902"/>
                  <a:pt x="113854" y="84397"/>
                  <a:pt x="113854" y="94878"/>
                </a:cubicBezTo>
                <a:cubicBezTo>
                  <a:pt x="113854" y="105359"/>
                  <a:pt x="105359" y="113854"/>
                  <a:pt x="94878" y="113854"/>
                </a:cubicBezTo>
                <a:cubicBezTo>
                  <a:pt x="84397" y="113854"/>
                  <a:pt x="75902" y="105359"/>
                  <a:pt x="75902" y="94878"/>
                </a:cubicBezTo>
                <a:close/>
                <a:moveTo>
                  <a:pt x="151805" y="94878"/>
                </a:moveTo>
                <a:cubicBezTo>
                  <a:pt x="151805" y="84397"/>
                  <a:pt x="160299" y="75902"/>
                  <a:pt x="170780" y="75902"/>
                </a:cubicBezTo>
                <a:cubicBezTo>
                  <a:pt x="181261" y="75902"/>
                  <a:pt x="189756" y="84397"/>
                  <a:pt x="189756" y="94878"/>
                </a:cubicBezTo>
                <a:cubicBezTo>
                  <a:pt x="189756" y="105359"/>
                  <a:pt x="181261" y="113854"/>
                  <a:pt x="170780" y="113854"/>
                </a:cubicBezTo>
                <a:cubicBezTo>
                  <a:pt x="160299" y="113854"/>
                  <a:pt x="151805" y="105359"/>
                  <a:pt x="151805" y="94878"/>
                </a:cubicBezTo>
                <a:close/>
                <a:moveTo>
                  <a:pt x="75902" y="170780"/>
                </a:moveTo>
                <a:cubicBezTo>
                  <a:pt x="75902" y="160299"/>
                  <a:pt x="84397" y="151805"/>
                  <a:pt x="94878" y="151805"/>
                </a:cubicBezTo>
                <a:cubicBezTo>
                  <a:pt x="105359" y="151805"/>
                  <a:pt x="113854" y="160299"/>
                  <a:pt x="113854" y="170780"/>
                </a:cubicBezTo>
                <a:cubicBezTo>
                  <a:pt x="113854" y="181261"/>
                  <a:pt x="105359" y="189756"/>
                  <a:pt x="94878" y="189756"/>
                </a:cubicBezTo>
                <a:cubicBezTo>
                  <a:pt x="84397" y="189756"/>
                  <a:pt x="75902" y="181261"/>
                  <a:pt x="75902" y="170780"/>
                </a:cubicBezTo>
                <a:close/>
                <a:moveTo>
                  <a:pt x="151805" y="170780"/>
                </a:moveTo>
                <a:cubicBezTo>
                  <a:pt x="151805" y="160299"/>
                  <a:pt x="160299" y="151805"/>
                  <a:pt x="170780" y="151805"/>
                </a:cubicBezTo>
                <a:cubicBezTo>
                  <a:pt x="181261" y="151805"/>
                  <a:pt x="189756" y="160299"/>
                  <a:pt x="189756" y="170780"/>
                </a:cubicBezTo>
                <a:cubicBezTo>
                  <a:pt x="189756" y="181261"/>
                  <a:pt x="181261" y="189756"/>
                  <a:pt x="170780" y="189756"/>
                </a:cubicBezTo>
                <a:cubicBezTo>
                  <a:pt x="160299" y="189756"/>
                  <a:pt x="151805" y="181261"/>
                  <a:pt x="151805" y="170780"/>
                </a:cubicBezTo>
                <a:close/>
                <a:moveTo>
                  <a:pt x="75902" y="246683"/>
                </a:moveTo>
                <a:cubicBezTo>
                  <a:pt x="75902" y="236202"/>
                  <a:pt x="84397" y="227707"/>
                  <a:pt x="94878" y="227707"/>
                </a:cubicBezTo>
                <a:cubicBezTo>
                  <a:pt x="105359" y="227707"/>
                  <a:pt x="113854" y="236202"/>
                  <a:pt x="113854" y="246683"/>
                </a:cubicBezTo>
                <a:cubicBezTo>
                  <a:pt x="113854" y="257164"/>
                  <a:pt x="105359" y="265658"/>
                  <a:pt x="94878" y="265658"/>
                </a:cubicBezTo>
                <a:cubicBezTo>
                  <a:pt x="84397" y="265658"/>
                  <a:pt x="75902" y="257164"/>
                  <a:pt x="75902" y="246683"/>
                </a:cubicBezTo>
                <a:close/>
                <a:moveTo>
                  <a:pt x="151805" y="246683"/>
                </a:moveTo>
                <a:cubicBezTo>
                  <a:pt x="151805" y="236202"/>
                  <a:pt x="160299" y="227707"/>
                  <a:pt x="170780" y="227707"/>
                </a:cubicBezTo>
                <a:cubicBezTo>
                  <a:pt x="181261" y="227707"/>
                  <a:pt x="189756" y="236202"/>
                  <a:pt x="189756" y="246683"/>
                </a:cubicBezTo>
                <a:cubicBezTo>
                  <a:pt x="189756" y="257164"/>
                  <a:pt x="181261" y="265658"/>
                  <a:pt x="170780" y="265658"/>
                </a:cubicBezTo>
                <a:cubicBezTo>
                  <a:pt x="160299" y="265658"/>
                  <a:pt x="151805" y="257164"/>
                  <a:pt x="151805" y="246683"/>
                </a:cubicBezTo>
                <a:close/>
                <a:moveTo>
                  <a:pt x="189756" y="396590"/>
                </a:moveTo>
                <a:cubicBezTo>
                  <a:pt x="189756" y="407071"/>
                  <a:pt x="181261" y="415565"/>
                  <a:pt x="170780" y="415565"/>
                </a:cubicBezTo>
                <a:cubicBezTo>
                  <a:pt x="160299" y="415565"/>
                  <a:pt x="151805" y="407071"/>
                  <a:pt x="151805" y="396590"/>
                </a:cubicBezTo>
                <a:cubicBezTo>
                  <a:pt x="151805" y="386109"/>
                  <a:pt x="160299" y="377614"/>
                  <a:pt x="170780" y="377614"/>
                </a:cubicBezTo>
                <a:cubicBezTo>
                  <a:pt x="181261" y="377614"/>
                  <a:pt x="189756" y="386109"/>
                  <a:pt x="189756" y="396590"/>
                </a:cubicBezTo>
                <a:close/>
                <a:moveTo>
                  <a:pt x="265658" y="396590"/>
                </a:moveTo>
                <a:cubicBezTo>
                  <a:pt x="265658" y="407071"/>
                  <a:pt x="257164" y="415565"/>
                  <a:pt x="246683" y="415565"/>
                </a:cubicBezTo>
                <a:cubicBezTo>
                  <a:pt x="236202" y="415565"/>
                  <a:pt x="227707" y="407071"/>
                  <a:pt x="227707" y="396590"/>
                </a:cubicBezTo>
                <a:cubicBezTo>
                  <a:pt x="227707" y="386109"/>
                  <a:pt x="236202" y="377614"/>
                  <a:pt x="246683" y="377614"/>
                </a:cubicBezTo>
                <a:cubicBezTo>
                  <a:pt x="257164" y="377614"/>
                  <a:pt x="265658" y="386109"/>
                  <a:pt x="265658" y="396590"/>
                </a:cubicBezTo>
                <a:close/>
              </a:path>
            </a:pathLst>
          </a:custGeom>
          <a:solidFill>
            <a:schemeClr val="bg1"/>
          </a:solidFill>
          <a:ln w="949" cap="flat">
            <a:noFill/>
            <a:prstDash val="solid"/>
            <a:miter/>
          </a:ln>
        </p:spPr>
        <p:txBody>
          <a:bodyPr rtlCol="0" anchor="ctr"/>
          <a:lstStyle/>
          <a:p>
            <a:endParaRPr lang="en-ID"/>
          </a:p>
        </p:txBody>
      </p:sp>
      <p:grpSp>
        <p:nvGrpSpPr>
          <p:cNvPr id="86" name="Group 85">
            <a:extLst>
              <a:ext uri="{FF2B5EF4-FFF2-40B4-BE49-F238E27FC236}">
                <a16:creationId xmlns:a16="http://schemas.microsoft.com/office/drawing/2014/main" id="{C887D684-C08E-47C8-9FFE-592556987146}"/>
              </a:ext>
            </a:extLst>
          </p:cNvPr>
          <p:cNvGrpSpPr/>
          <p:nvPr/>
        </p:nvGrpSpPr>
        <p:grpSpPr>
          <a:xfrm>
            <a:off x="117194" y="153043"/>
            <a:ext cx="1542538" cy="142460"/>
            <a:chOff x="117194" y="153043"/>
            <a:chExt cx="1542538" cy="142460"/>
          </a:xfrm>
        </p:grpSpPr>
        <p:sp>
          <p:nvSpPr>
            <p:cNvPr id="87" name="PpHeader">
              <a:extLst>
                <a:ext uri="{FF2B5EF4-FFF2-40B4-BE49-F238E27FC236}">
                  <a16:creationId xmlns:a16="http://schemas.microsoft.com/office/drawing/2014/main" id="{7F9564A8-7160-46E6-8750-B3C3121E1C4B}"/>
                </a:ext>
              </a:extLst>
            </p:cNvPr>
            <p:cNvSpPr/>
            <p:nvPr/>
          </p:nvSpPr>
          <p:spPr>
            <a:xfrm>
              <a:off x="117194" y="153043"/>
              <a:ext cx="239163" cy="142460"/>
            </a:xfrm>
            <a:custGeom>
              <a:avLst/>
              <a:gdLst>
                <a:gd name="connsiteX0" fmla="*/ 232966 w 249725"/>
                <a:gd name="connsiteY0" fmla="*/ 82125 h 142460"/>
                <a:gd name="connsiteX1" fmla="*/ 15084 w 249725"/>
                <a:gd name="connsiteY1" fmla="*/ 82125 h 142460"/>
                <a:gd name="connsiteX2" fmla="*/ 0 w 249725"/>
                <a:gd name="connsiteY2" fmla="*/ 67040 h 142460"/>
                <a:gd name="connsiteX3" fmla="*/ 15084 w 249725"/>
                <a:gd name="connsiteY3" fmla="*/ 50280 h 142460"/>
                <a:gd name="connsiteX4" fmla="*/ 232966 w 249725"/>
                <a:gd name="connsiteY4" fmla="*/ 50280 h 142460"/>
                <a:gd name="connsiteX5" fmla="*/ 248050 w 249725"/>
                <a:gd name="connsiteY5" fmla="*/ 65364 h 142460"/>
                <a:gd name="connsiteX6" fmla="*/ 232966 w 249725"/>
                <a:gd name="connsiteY6" fmla="*/ 82125 h 142460"/>
                <a:gd name="connsiteX7" fmla="*/ 232966 w 249725"/>
                <a:gd name="connsiteY7" fmla="*/ 30168 h 142460"/>
                <a:gd name="connsiteX8" fmla="*/ 248050 w 249725"/>
                <a:gd name="connsiteY8" fmla="*/ 15084 h 142460"/>
                <a:gd name="connsiteX9" fmla="*/ 232966 w 249725"/>
                <a:gd name="connsiteY9" fmla="*/ 0 h 142460"/>
                <a:gd name="connsiteX10" fmla="*/ 15084 w 249725"/>
                <a:gd name="connsiteY10" fmla="*/ 0 h 142460"/>
                <a:gd name="connsiteX11" fmla="*/ 0 w 249725"/>
                <a:gd name="connsiteY11" fmla="*/ 15084 h 142460"/>
                <a:gd name="connsiteX12" fmla="*/ 15084 w 249725"/>
                <a:gd name="connsiteY12" fmla="*/ 30168 h 142460"/>
                <a:gd name="connsiteX13" fmla="*/ 232966 w 249725"/>
                <a:gd name="connsiteY13" fmla="*/ 30168 h 142460"/>
                <a:gd name="connsiteX14" fmla="*/ 179333 w 249725"/>
                <a:gd name="connsiteY14" fmla="*/ 127377 h 142460"/>
                <a:gd name="connsiteX15" fmla="*/ 164249 w 249725"/>
                <a:gd name="connsiteY15" fmla="*/ 112293 h 142460"/>
                <a:gd name="connsiteX16" fmla="*/ 15084 w 249725"/>
                <a:gd name="connsiteY16" fmla="*/ 112293 h 142460"/>
                <a:gd name="connsiteX17" fmla="*/ 0 w 249725"/>
                <a:gd name="connsiteY17" fmla="*/ 127377 h 142460"/>
                <a:gd name="connsiteX18" fmla="*/ 15084 w 249725"/>
                <a:gd name="connsiteY18" fmla="*/ 142461 h 142460"/>
                <a:gd name="connsiteX19" fmla="*/ 164249 w 249725"/>
                <a:gd name="connsiteY19" fmla="*/ 142461 h 142460"/>
                <a:gd name="connsiteX20" fmla="*/ 179333 w 249725"/>
                <a:gd name="connsiteY20" fmla="*/ 127377 h 142460"/>
                <a:gd name="connsiteX21" fmla="*/ 249726 w 249725"/>
                <a:gd name="connsiteY21" fmla="*/ 127377 h 142460"/>
                <a:gd name="connsiteX22" fmla="*/ 234642 w 249725"/>
                <a:gd name="connsiteY22" fmla="*/ 112293 h 142460"/>
                <a:gd name="connsiteX23" fmla="*/ 209502 w 249725"/>
                <a:gd name="connsiteY23" fmla="*/ 112293 h 142460"/>
                <a:gd name="connsiteX24" fmla="*/ 194418 w 249725"/>
                <a:gd name="connsiteY24" fmla="*/ 127377 h 142460"/>
                <a:gd name="connsiteX25" fmla="*/ 209502 w 249725"/>
                <a:gd name="connsiteY25" fmla="*/ 142461 h 142460"/>
                <a:gd name="connsiteX26" fmla="*/ 234642 w 249725"/>
                <a:gd name="connsiteY26" fmla="*/ 142461 h 142460"/>
                <a:gd name="connsiteX27" fmla="*/ 249726 w 249725"/>
                <a:gd name="connsiteY27" fmla="*/ 127377 h 14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9725" h="142460">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224">
                <a:solidFill>
                  <a:schemeClr val="lt1"/>
                </a:solidFill>
              </a:endParaRPr>
            </a:p>
          </p:txBody>
        </p:sp>
        <p:grpSp>
          <p:nvGrpSpPr>
            <p:cNvPr id="88" name="Group 87">
              <a:extLst>
                <a:ext uri="{FF2B5EF4-FFF2-40B4-BE49-F238E27FC236}">
                  <a16:creationId xmlns:a16="http://schemas.microsoft.com/office/drawing/2014/main" id="{3675F550-1B00-46B3-B105-B4DF9E13F0D2}"/>
                </a:ext>
              </a:extLst>
            </p:cNvPr>
            <p:cNvGrpSpPr/>
            <p:nvPr/>
          </p:nvGrpSpPr>
          <p:grpSpPr>
            <a:xfrm>
              <a:off x="670098" y="159543"/>
              <a:ext cx="989634" cy="135576"/>
              <a:chOff x="670098" y="159543"/>
              <a:chExt cx="989634" cy="135576"/>
            </a:xfrm>
          </p:grpSpPr>
          <p:sp>
            <p:nvSpPr>
              <p:cNvPr id="89" name="Icon 1">
                <a:extLst>
                  <a:ext uri="{FF2B5EF4-FFF2-40B4-BE49-F238E27FC236}">
                    <a16:creationId xmlns:a16="http://schemas.microsoft.com/office/drawing/2014/main" id="{58382112-E3FA-49DC-8A94-2AC668F39EEC}"/>
                  </a:ext>
                </a:extLst>
              </p:cNvPr>
              <p:cNvSpPr/>
              <p:nvPr/>
            </p:nvSpPr>
            <p:spPr>
              <a:xfrm>
                <a:off x="670098" y="159543"/>
                <a:ext cx="135576" cy="135576"/>
              </a:xfrm>
              <a:custGeom>
                <a:avLst/>
                <a:gdLst>
                  <a:gd name="connsiteX0" fmla="*/ 466799 w 485775"/>
                  <a:gd name="connsiteY0" fmla="*/ 333970 h 485775"/>
                  <a:gd name="connsiteX1" fmla="*/ 485775 w 485775"/>
                  <a:gd name="connsiteY1" fmla="*/ 314995 h 485775"/>
                  <a:gd name="connsiteX2" fmla="*/ 485775 w 485775"/>
                  <a:gd name="connsiteY2" fmla="*/ 75902 h 485775"/>
                  <a:gd name="connsiteX3" fmla="*/ 409873 w 485775"/>
                  <a:gd name="connsiteY3" fmla="*/ 0 h 485775"/>
                  <a:gd name="connsiteX4" fmla="*/ 75902 w 485775"/>
                  <a:gd name="connsiteY4" fmla="*/ 0 h 485775"/>
                  <a:gd name="connsiteX5" fmla="*/ 0 w 485775"/>
                  <a:gd name="connsiteY5" fmla="*/ 75902 h 485775"/>
                  <a:gd name="connsiteX6" fmla="*/ 0 w 485775"/>
                  <a:gd name="connsiteY6" fmla="*/ 409873 h 485775"/>
                  <a:gd name="connsiteX7" fmla="*/ 75902 w 485775"/>
                  <a:gd name="connsiteY7" fmla="*/ 485775 h 485775"/>
                  <a:gd name="connsiteX8" fmla="*/ 409873 w 485775"/>
                  <a:gd name="connsiteY8" fmla="*/ 485775 h 485775"/>
                  <a:gd name="connsiteX9" fmla="*/ 485775 w 485775"/>
                  <a:gd name="connsiteY9" fmla="*/ 409873 h 485775"/>
                  <a:gd name="connsiteX10" fmla="*/ 466799 w 485775"/>
                  <a:gd name="connsiteY10" fmla="*/ 390897 h 485775"/>
                  <a:gd name="connsiteX11" fmla="*/ 447824 w 485775"/>
                  <a:gd name="connsiteY11" fmla="*/ 409873 h 485775"/>
                  <a:gd name="connsiteX12" fmla="*/ 409873 w 485775"/>
                  <a:gd name="connsiteY12" fmla="*/ 447824 h 485775"/>
                  <a:gd name="connsiteX13" fmla="*/ 316892 w 485775"/>
                  <a:gd name="connsiteY13" fmla="*/ 447824 h 485775"/>
                  <a:gd name="connsiteX14" fmla="*/ 316892 w 485775"/>
                  <a:gd name="connsiteY14" fmla="*/ 309302 h 485775"/>
                  <a:gd name="connsiteX15" fmla="*/ 360810 w 485775"/>
                  <a:gd name="connsiteY15" fmla="*/ 309302 h 485775"/>
                  <a:gd name="connsiteX16" fmla="*/ 379653 w 485775"/>
                  <a:gd name="connsiteY16" fmla="*/ 292595 h 485775"/>
                  <a:gd name="connsiteX17" fmla="*/ 382165 w 485775"/>
                  <a:gd name="connsiteY17" fmla="*/ 271722 h 485775"/>
                  <a:gd name="connsiteX18" fmla="*/ 363323 w 485775"/>
                  <a:gd name="connsiteY18" fmla="*/ 250478 h 485775"/>
                  <a:gd name="connsiteX19" fmla="*/ 316892 w 485775"/>
                  <a:gd name="connsiteY19" fmla="*/ 250478 h 485775"/>
                  <a:gd name="connsiteX20" fmla="*/ 316892 w 485775"/>
                  <a:gd name="connsiteY20" fmla="*/ 186910 h 485775"/>
                  <a:gd name="connsiteX21" fmla="*/ 345356 w 485775"/>
                  <a:gd name="connsiteY21" fmla="*/ 158446 h 485775"/>
                  <a:gd name="connsiteX22" fmla="*/ 369075 w 485775"/>
                  <a:gd name="connsiteY22" fmla="*/ 158446 h 485775"/>
                  <a:gd name="connsiteX23" fmla="*/ 388051 w 485775"/>
                  <a:gd name="connsiteY23" fmla="*/ 139471 h 485775"/>
                  <a:gd name="connsiteX24" fmla="*/ 388051 w 485775"/>
                  <a:gd name="connsiteY24" fmla="*/ 120276 h 485775"/>
                  <a:gd name="connsiteX25" fmla="*/ 371036 w 485775"/>
                  <a:gd name="connsiteY25" fmla="*/ 101401 h 485775"/>
                  <a:gd name="connsiteX26" fmla="*/ 345356 w 485775"/>
                  <a:gd name="connsiteY26" fmla="*/ 99622 h 485775"/>
                  <a:gd name="connsiteX27" fmla="*/ 284500 w 485775"/>
                  <a:gd name="connsiteY27" fmla="*/ 125231 h 485775"/>
                  <a:gd name="connsiteX28" fmla="*/ 258068 w 485775"/>
                  <a:gd name="connsiteY28" fmla="*/ 187076 h 485775"/>
                  <a:gd name="connsiteX29" fmla="*/ 258068 w 485775"/>
                  <a:gd name="connsiteY29" fmla="*/ 250478 h 485775"/>
                  <a:gd name="connsiteX30" fmla="*/ 215373 w 485775"/>
                  <a:gd name="connsiteY30" fmla="*/ 250478 h 485775"/>
                  <a:gd name="connsiteX31" fmla="*/ 196397 w 485775"/>
                  <a:gd name="connsiteY31" fmla="*/ 269453 h 485775"/>
                  <a:gd name="connsiteX32" fmla="*/ 196397 w 485775"/>
                  <a:gd name="connsiteY32" fmla="*/ 290326 h 485775"/>
                  <a:gd name="connsiteX33" fmla="*/ 215373 w 485775"/>
                  <a:gd name="connsiteY33" fmla="*/ 309302 h 485775"/>
                  <a:gd name="connsiteX34" fmla="*/ 258068 w 485775"/>
                  <a:gd name="connsiteY34" fmla="*/ 309302 h 485775"/>
                  <a:gd name="connsiteX35" fmla="*/ 258068 w 485775"/>
                  <a:gd name="connsiteY35" fmla="*/ 447824 h 485775"/>
                  <a:gd name="connsiteX36" fmla="*/ 75902 w 485775"/>
                  <a:gd name="connsiteY36" fmla="*/ 447824 h 485775"/>
                  <a:gd name="connsiteX37" fmla="*/ 37951 w 485775"/>
                  <a:gd name="connsiteY37" fmla="*/ 409873 h 485775"/>
                  <a:gd name="connsiteX38" fmla="*/ 37951 w 485775"/>
                  <a:gd name="connsiteY38" fmla="*/ 75902 h 485775"/>
                  <a:gd name="connsiteX39" fmla="*/ 75902 w 485775"/>
                  <a:gd name="connsiteY39" fmla="*/ 37951 h 485775"/>
                  <a:gd name="connsiteX40" fmla="*/ 409873 w 485775"/>
                  <a:gd name="connsiteY40" fmla="*/ 37951 h 485775"/>
                  <a:gd name="connsiteX41" fmla="*/ 447824 w 485775"/>
                  <a:gd name="connsiteY41" fmla="*/ 75902 h 485775"/>
                  <a:gd name="connsiteX42" fmla="*/ 447824 w 485775"/>
                  <a:gd name="connsiteY42" fmla="*/ 314995 h 485775"/>
                  <a:gd name="connsiteX43" fmla="*/ 466799 w 485775"/>
                  <a:gd name="connsiteY43" fmla="*/ 33397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5775" h="485775">
                    <a:moveTo>
                      <a:pt x="466799" y="333970"/>
                    </a:moveTo>
                    <a:cubicBezTo>
                      <a:pt x="477280" y="333970"/>
                      <a:pt x="485775" y="325476"/>
                      <a:pt x="485775" y="314995"/>
                    </a:cubicBezTo>
                    <a:lnTo>
                      <a:pt x="485775" y="75902"/>
                    </a:lnTo>
                    <a:cubicBezTo>
                      <a:pt x="485775" y="34049"/>
                      <a:pt x="451726" y="0"/>
                      <a:pt x="409873" y="0"/>
                    </a:cubicBezTo>
                    <a:lnTo>
                      <a:pt x="75902" y="0"/>
                    </a:lnTo>
                    <a:cubicBezTo>
                      <a:pt x="34049" y="0"/>
                      <a:pt x="0" y="34049"/>
                      <a:pt x="0" y="75902"/>
                    </a:cubicBezTo>
                    <a:lnTo>
                      <a:pt x="0" y="409873"/>
                    </a:lnTo>
                    <a:cubicBezTo>
                      <a:pt x="0" y="451726"/>
                      <a:pt x="34049" y="485775"/>
                      <a:pt x="75902" y="485775"/>
                    </a:cubicBezTo>
                    <a:lnTo>
                      <a:pt x="409873" y="485775"/>
                    </a:lnTo>
                    <a:cubicBezTo>
                      <a:pt x="451726" y="485775"/>
                      <a:pt x="485775" y="451726"/>
                      <a:pt x="485775" y="409873"/>
                    </a:cubicBezTo>
                    <a:cubicBezTo>
                      <a:pt x="485775" y="399392"/>
                      <a:pt x="477280" y="390897"/>
                      <a:pt x="466799" y="390897"/>
                    </a:cubicBezTo>
                    <a:cubicBezTo>
                      <a:pt x="456318" y="390897"/>
                      <a:pt x="447824" y="399392"/>
                      <a:pt x="447824" y="409873"/>
                    </a:cubicBezTo>
                    <a:cubicBezTo>
                      <a:pt x="447824" y="430798"/>
                      <a:pt x="430798" y="447824"/>
                      <a:pt x="409873" y="447824"/>
                    </a:cubicBezTo>
                    <a:lnTo>
                      <a:pt x="316892" y="447824"/>
                    </a:lnTo>
                    <a:lnTo>
                      <a:pt x="316892" y="309302"/>
                    </a:lnTo>
                    <a:lnTo>
                      <a:pt x="360810" y="309302"/>
                    </a:lnTo>
                    <a:cubicBezTo>
                      <a:pt x="370413" y="309302"/>
                      <a:pt x="378504" y="302127"/>
                      <a:pt x="379653" y="292595"/>
                    </a:cubicBezTo>
                    <a:lnTo>
                      <a:pt x="382165" y="271722"/>
                    </a:lnTo>
                    <a:cubicBezTo>
                      <a:pt x="383522" y="260425"/>
                      <a:pt x="374705" y="250478"/>
                      <a:pt x="363323" y="250478"/>
                    </a:cubicBezTo>
                    <a:lnTo>
                      <a:pt x="316892" y="250478"/>
                    </a:lnTo>
                    <a:lnTo>
                      <a:pt x="316892" y="186910"/>
                    </a:lnTo>
                    <a:cubicBezTo>
                      <a:pt x="316892" y="171188"/>
                      <a:pt x="329634" y="158446"/>
                      <a:pt x="345356" y="158446"/>
                    </a:cubicBezTo>
                    <a:lnTo>
                      <a:pt x="369075" y="158446"/>
                    </a:lnTo>
                    <a:cubicBezTo>
                      <a:pt x="379556" y="158446"/>
                      <a:pt x="388051" y="149952"/>
                      <a:pt x="388051" y="139471"/>
                    </a:cubicBezTo>
                    <a:lnTo>
                      <a:pt x="388051" y="120276"/>
                    </a:lnTo>
                    <a:cubicBezTo>
                      <a:pt x="388051" y="110555"/>
                      <a:pt x="380709" y="102387"/>
                      <a:pt x="371036" y="101401"/>
                    </a:cubicBezTo>
                    <a:cubicBezTo>
                      <a:pt x="361415" y="100422"/>
                      <a:pt x="351234" y="99622"/>
                      <a:pt x="345356" y="99622"/>
                    </a:cubicBezTo>
                    <a:cubicBezTo>
                      <a:pt x="323226" y="99622"/>
                      <a:pt x="301045" y="108958"/>
                      <a:pt x="284500" y="125231"/>
                    </a:cubicBezTo>
                    <a:cubicBezTo>
                      <a:pt x="267456" y="141998"/>
                      <a:pt x="258068" y="163961"/>
                      <a:pt x="258068" y="187076"/>
                    </a:cubicBezTo>
                    <a:lnTo>
                      <a:pt x="258068" y="250478"/>
                    </a:lnTo>
                    <a:lnTo>
                      <a:pt x="215373" y="250478"/>
                    </a:lnTo>
                    <a:cubicBezTo>
                      <a:pt x="204892" y="250478"/>
                      <a:pt x="196397" y="258972"/>
                      <a:pt x="196397" y="269453"/>
                    </a:cubicBezTo>
                    <a:lnTo>
                      <a:pt x="196397" y="290326"/>
                    </a:lnTo>
                    <a:cubicBezTo>
                      <a:pt x="196397" y="300808"/>
                      <a:pt x="204892" y="309302"/>
                      <a:pt x="215373" y="309302"/>
                    </a:cubicBezTo>
                    <a:lnTo>
                      <a:pt x="258068" y="309302"/>
                    </a:lnTo>
                    <a:lnTo>
                      <a:pt x="258068" y="447824"/>
                    </a:lnTo>
                    <a:lnTo>
                      <a:pt x="75902" y="447824"/>
                    </a:lnTo>
                    <a:cubicBezTo>
                      <a:pt x="54977" y="447824"/>
                      <a:pt x="37951" y="430798"/>
                      <a:pt x="37951" y="409873"/>
                    </a:cubicBezTo>
                    <a:lnTo>
                      <a:pt x="37951" y="75902"/>
                    </a:lnTo>
                    <a:cubicBezTo>
                      <a:pt x="37951" y="54977"/>
                      <a:pt x="54977" y="37951"/>
                      <a:pt x="75902" y="37951"/>
                    </a:cubicBezTo>
                    <a:lnTo>
                      <a:pt x="409873" y="37951"/>
                    </a:lnTo>
                    <a:cubicBezTo>
                      <a:pt x="430798" y="37951"/>
                      <a:pt x="447824" y="54977"/>
                      <a:pt x="447824" y="75902"/>
                    </a:cubicBezTo>
                    <a:lnTo>
                      <a:pt x="447824" y="314995"/>
                    </a:lnTo>
                    <a:cubicBezTo>
                      <a:pt x="447824" y="325476"/>
                      <a:pt x="456318" y="333970"/>
                      <a:pt x="466799" y="333970"/>
                    </a:cubicBezTo>
                    <a:close/>
                  </a:path>
                </a:pathLst>
              </a:custGeom>
              <a:solidFill>
                <a:schemeClr val="bg1">
                  <a:lumMod val="75000"/>
                  <a:alpha val="90000"/>
                </a:schemeClr>
              </a:solidFill>
              <a:ln w="949" cap="flat">
                <a:noFill/>
                <a:prstDash val="solid"/>
                <a:miter/>
              </a:ln>
            </p:spPr>
            <p:txBody>
              <a:bodyPr rtlCol="0" anchor="ctr"/>
              <a:lstStyle/>
              <a:p>
                <a:endParaRPr lang="en-ID"/>
              </a:p>
            </p:txBody>
          </p:sp>
          <p:sp>
            <p:nvSpPr>
              <p:cNvPr id="90" name="Icon 5">
                <a:extLst>
                  <a:ext uri="{FF2B5EF4-FFF2-40B4-BE49-F238E27FC236}">
                    <a16:creationId xmlns:a16="http://schemas.microsoft.com/office/drawing/2014/main" id="{131833E7-B59A-4965-A8DB-B5A8076963B4}"/>
                  </a:ext>
                </a:extLst>
              </p:cNvPr>
              <p:cNvSpPr/>
              <p:nvPr/>
            </p:nvSpPr>
            <p:spPr>
              <a:xfrm>
                <a:off x="1524160" y="159543"/>
                <a:ext cx="135572" cy="135576"/>
              </a:xfrm>
              <a:custGeom>
                <a:avLst/>
                <a:gdLst>
                  <a:gd name="connsiteX0" fmla="*/ 247668 w 485756"/>
                  <a:gd name="connsiteY0" fmla="*/ 485774 h 485773"/>
                  <a:gd name="connsiteX1" fmla="*/ 242832 w 485756"/>
                  <a:gd name="connsiteY1" fmla="*/ 485766 h 485773"/>
                  <a:gd name="connsiteX2" fmla="*/ 135357 w 485756"/>
                  <a:gd name="connsiteY2" fmla="*/ 482809 h 485773"/>
                  <a:gd name="connsiteX3" fmla="*/ 52546 w 485756"/>
                  <a:gd name="connsiteY3" fmla="*/ 451462 h 485773"/>
                  <a:gd name="connsiteX4" fmla="*/ 7879 w 485756"/>
                  <a:gd name="connsiteY4" fmla="*/ 379351 h 485773"/>
                  <a:gd name="connsiteX5" fmla="*/ 549 w 485756"/>
                  <a:gd name="connsiteY5" fmla="*/ 303048 h 485773"/>
                  <a:gd name="connsiteX6" fmla="*/ 0 w 485756"/>
                  <a:gd name="connsiteY6" fmla="*/ 242931 h 485773"/>
                  <a:gd name="connsiteX7" fmla="*/ 549 w 485756"/>
                  <a:gd name="connsiteY7" fmla="*/ 182724 h 485773"/>
                  <a:gd name="connsiteX8" fmla="*/ 7879 w 485756"/>
                  <a:gd name="connsiteY8" fmla="*/ 106421 h 485773"/>
                  <a:gd name="connsiteX9" fmla="*/ 52546 w 485756"/>
                  <a:gd name="connsiteY9" fmla="*/ 34310 h 485773"/>
                  <a:gd name="connsiteX10" fmla="*/ 135360 w 485756"/>
                  <a:gd name="connsiteY10" fmla="*/ 2964 h 485773"/>
                  <a:gd name="connsiteX11" fmla="*/ 242925 w 485756"/>
                  <a:gd name="connsiteY11" fmla="*/ 6 h 485773"/>
                  <a:gd name="connsiteX12" fmla="*/ 350400 w 485756"/>
                  <a:gd name="connsiteY12" fmla="*/ 2964 h 485773"/>
                  <a:gd name="connsiteX13" fmla="*/ 433210 w 485756"/>
                  <a:gd name="connsiteY13" fmla="*/ 34310 h 485773"/>
                  <a:gd name="connsiteX14" fmla="*/ 477877 w 485756"/>
                  <a:gd name="connsiteY14" fmla="*/ 106421 h 485773"/>
                  <a:gd name="connsiteX15" fmla="*/ 485208 w 485756"/>
                  <a:gd name="connsiteY15" fmla="*/ 182724 h 485773"/>
                  <a:gd name="connsiteX16" fmla="*/ 485756 w 485756"/>
                  <a:gd name="connsiteY16" fmla="*/ 242842 h 485773"/>
                  <a:gd name="connsiteX17" fmla="*/ 485208 w 485756"/>
                  <a:gd name="connsiteY17" fmla="*/ 303048 h 485773"/>
                  <a:gd name="connsiteX18" fmla="*/ 465977 w 485756"/>
                  <a:gd name="connsiteY18" fmla="*/ 321765 h 485773"/>
                  <a:gd name="connsiteX19" fmla="*/ 447261 w 485756"/>
                  <a:gd name="connsiteY19" fmla="*/ 302530 h 485773"/>
                  <a:gd name="connsiteX20" fmla="*/ 447805 w 485756"/>
                  <a:gd name="connsiteY20" fmla="*/ 242842 h 485773"/>
                  <a:gd name="connsiteX21" fmla="*/ 447261 w 485756"/>
                  <a:gd name="connsiteY21" fmla="*/ 183243 h 485773"/>
                  <a:gd name="connsiteX22" fmla="*/ 441105 w 485756"/>
                  <a:gd name="connsiteY22" fmla="*/ 115805 h 485773"/>
                  <a:gd name="connsiteX23" fmla="*/ 409228 w 485756"/>
                  <a:gd name="connsiteY23" fmla="*/ 63723 h 485773"/>
                  <a:gd name="connsiteX24" fmla="*/ 348095 w 485756"/>
                  <a:gd name="connsiteY24" fmla="*/ 40844 h 485773"/>
                  <a:gd name="connsiteX25" fmla="*/ 242925 w 485756"/>
                  <a:gd name="connsiteY25" fmla="*/ 37954 h 485773"/>
                  <a:gd name="connsiteX26" fmla="*/ 137662 w 485756"/>
                  <a:gd name="connsiteY26" fmla="*/ 40844 h 485773"/>
                  <a:gd name="connsiteX27" fmla="*/ 76529 w 485756"/>
                  <a:gd name="connsiteY27" fmla="*/ 63719 h 485773"/>
                  <a:gd name="connsiteX28" fmla="*/ 44652 w 485756"/>
                  <a:gd name="connsiteY28" fmla="*/ 115805 h 485773"/>
                  <a:gd name="connsiteX29" fmla="*/ 38496 w 485756"/>
                  <a:gd name="connsiteY29" fmla="*/ 183243 h 485773"/>
                  <a:gd name="connsiteX30" fmla="*/ 37951 w 485756"/>
                  <a:gd name="connsiteY30" fmla="*/ 242931 h 485773"/>
                  <a:gd name="connsiteX31" fmla="*/ 38496 w 485756"/>
                  <a:gd name="connsiteY31" fmla="*/ 302530 h 485773"/>
                  <a:gd name="connsiteX32" fmla="*/ 44652 w 485756"/>
                  <a:gd name="connsiteY32" fmla="*/ 369967 h 485773"/>
                  <a:gd name="connsiteX33" fmla="*/ 76529 w 485756"/>
                  <a:gd name="connsiteY33" fmla="*/ 422050 h 485773"/>
                  <a:gd name="connsiteX34" fmla="*/ 137662 w 485756"/>
                  <a:gd name="connsiteY34" fmla="*/ 444928 h 485773"/>
                  <a:gd name="connsiteX35" fmla="*/ 242836 w 485756"/>
                  <a:gd name="connsiteY35" fmla="*/ 447815 h 485773"/>
                  <a:gd name="connsiteX36" fmla="*/ 348095 w 485756"/>
                  <a:gd name="connsiteY36" fmla="*/ 444928 h 485773"/>
                  <a:gd name="connsiteX37" fmla="*/ 409228 w 485756"/>
                  <a:gd name="connsiteY37" fmla="*/ 422050 h 485773"/>
                  <a:gd name="connsiteX38" fmla="*/ 435278 w 485756"/>
                  <a:gd name="connsiteY38" fmla="*/ 387149 h 485773"/>
                  <a:gd name="connsiteX39" fmla="*/ 460232 w 485756"/>
                  <a:gd name="connsiteY39" fmla="*/ 377279 h 485773"/>
                  <a:gd name="connsiteX40" fmla="*/ 470105 w 485756"/>
                  <a:gd name="connsiteY40" fmla="*/ 402233 h 485773"/>
                  <a:gd name="connsiteX41" fmla="*/ 433210 w 485756"/>
                  <a:gd name="connsiteY41" fmla="*/ 451462 h 485773"/>
                  <a:gd name="connsiteX42" fmla="*/ 350400 w 485756"/>
                  <a:gd name="connsiteY42" fmla="*/ 482809 h 485773"/>
                  <a:gd name="connsiteX43" fmla="*/ 247668 w 485756"/>
                  <a:gd name="connsiteY43" fmla="*/ 485774 h 485773"/>
                  <a:gd name="connsiteX44" fmla="*/ 360525 w 485756"/>
                  <a:gd name="connsiteY44" fmla="*/ 242886 h 485773"/>
                  <a:gd name="connsiteX45" fmla="*/ 241928 w 485756"/>
                  <a:gd name="connsiteY45" fmla="*/ 124289 h 485773"/>
                  <a:gd name="connsiteX46" fmla="*/ 123330 w 485756"/>
                  <a:gd name="connsiteY46" fmla="*/ 242886 h 485773"/>
                  <a:gd name="connsiteX47" fmla="*/ 241928 w 485756"/>
                  <a:gd name="connsiteY47" fmla="*/ 361484 h 485773"/>
                  <a:gd name="connsiteX48" fmla="*/ 360525 w 485756"/>
                  <a:gd name="connsiteY48" fmla="*/ 242886 h 485773"/>
                  <a:gd name="connsiteX49" fmla="*/ 322574 w 485756"/>
                  <a:gd name="connsiteY49" fmla="*/ 242886 h 485773"/>
                  <a:gd name="connsiteX50" fmla="*/ 241928 w 485756"/>
                  <a:gd name="connsiteY50" fmla="*/ 323532 h 485773"/>
                  <a:gd name="connsiteX51" fmla="*/ 161281 w 485756"/>
                  <a:gd name="connsiteY51" fmla="*/ 242886 h 485773"/>
                  <a:gd name="connsiteX52" fmla="*/ 241928 w 485756"/>
                  <a:gd name="connsiteY52" fmla="*/ 162240 h 485773"/>
                  <a:gd name="connsiteX53" fmla="*/ 322574 w 485756"/>
                  <a:gd name="connsiteY53" fmla="*/ 242886 h 485773"/>
                  <a:gd name="connsiteX54" fmla="*/ 373808 w 485756"/>
                  <a:gd name="connsiteY54" fmla="*/ 86338 h 485773"/>
                  <a:gd name="connsiteX55" fmla="*/ 345345 w 485756"/>
                  <a:gd name="connsiteY55" fmla="*/ 114801 h 485773"/>
                  <a:gd name="connsiteX56" fmla="*/ 373808 w 485756"/>
                  <a:gd name="connsiteY56" fmla="*/ 143264 h 485773"/>
                  <a:gd name="connsiteX57" fmla="*/ 402271 w 485756"/>
                  <a:gd name="connsiteY57" fmla="*/ 114801 h 485773"/>
                  <a:gd name="connsiteX58" fmla="*/ 373808 w 485756"/>
                  <a:gd name="connsiteY58" fmla="*/ 86338 h 48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5756" h="485773">
                    <a:moveTo>
                      <a:pt x="247668" y="485774"/>
                    </a:moveTo>
                    <a:cubicBezTo>
                      <a:pt x="246060" y="485774"/>
                      <a:pt x="244452" y="485774"/>
                      <a:pt x="242832" y="485766"/>
                    </a:cubicBezTo>
                    <a:cubicBezTo>
                      <a:pt x="204755" y="485859"/>
                      <a:pt x="169572" y="484892"/>
                      <a:pt x="135357" y="482809"/>
                    </a:cubicBezTo>
                    <a:cubicBezTo>
                      <a:pt x="103988" y="480900"/>
                      <a:pt x="75354" y="470059"/>
                      <a:pt x="52546" y="451462"/>
                    </a:cubicBezTo>
                    <a:cubicBezTo>
                      <a:pt x="30539" y="433517"/>
                      <a:pt x="15510" y="409252"/>
                      <a:pt x="7879" y="379351"/>
                    </a:cubicBezTo>
                    <a:cubicBezTo>
                      <a:pt x="1238" y="353319"/>
                      <a:pt x="886" y="327765"/>
                      <a:pt x="549" y="303048"/>
                    </a:cubicBezTo>
                    <a:cubicBezTo>
                      <a:pt x="304" y="285314"/>
                      <a:pt x="52" y="264300"/>
                      <a:pt x="0" y="242931"/>
                    </a:cubicBezTo>
                    <a:cubicBezTo>
                      <a:pt x="52" y="221472"/>
                      <a:pt x="304" y="200458"/>
                      <a:pt x="549" y="182724"/>
                    </a:cubicBezTo>
                    <a:cubicBezTo>
                      <a:pt x="886" y="158011"/>
                      <a:pt x="1238" y="132457"/>
                      <a:pt x="7879" y="106421"/>
                    </a:cubicBezTo>
                    <a:cubicBezTo>
                      <a:pt x="15510" y="76520"/>
                      <a:pt x="30539" y="52256"/>
                      <a:pt x="52546" y="34310"/>
                    </a:cubicBezTo>
                    <a:cubicBezTo>
                      <a:pt x="75354" y="15713"/>
                      <a:pt x="103988" y="4872"/>
                      <a:pt x="135360" y="2964"/>
                    </a:cubicBezTo>
                    <a:cubicBezTo>
                      <a:pt x="169576" y="884"/>
                      <a:pt x="204766" y="-87"/>
                      <a:pt x="242925" y="6"/>
                    </a:cubicBezTo>
                    <a:cubicBezTo>
                      <a:pt x="281013" y="-75"/>
                      <a:pt x="316184" y="884"/>
                      <a:pt x="350400" y="2964"/>
                    </a:cubicBezTo>
                    <a:cubicBezTo>
                      <a:pt x="381769" y="4872"/>
                      <a:pt x="410403" y="15713"/>
                      <a:pt x="433210" y="34310"/>
                    </a:cubicBezTo>
                    <a:cubicBezTo>
                      <a:pt x="455221" y="52256"/>
                      <a:pt x="470246" y="76520"/>
                      <a:pt x="477877" y="106421"/>
                    </a:cubicBezTo>
                    <a:cubicBezTo>
                      <a:pt x="484519" y="132453"/>
                      <a:pt x="484871" y="158011"/>
                      <a:pt x="485208" y="182724"/>
                    </a:cubicBezTo>
                    <a:cubicBezTo>
                      <a:pt x="485453" y="200458"/>
                      <a:pt x="485708" y="221472"/>
                      <a:pt x="485756" y="242842"/>
                    </a:cubicBezTo>
                    <a:cubicBezTo>
                      <a:pt x="485708" y="264300"/>
                      <a:pt x="485453" y="285314"/>
                      <a:pt x="485208" y="303048"/>
                    </a:cubicBezTo>
                    <a:cubicBezTo>
                      <a:pt x="485067" y="313529"/>
                      <a:pt x="476410" y="321905"/>
                      <a:pt x="465977" y="321765"/>
                    </a:cubicBezTo>
                    <a:cubicBezTo>
                      <a:pt x="455496" y="321620"/>
                      <a:pt x="447120" y="313007"/>
                      <a:pt x="447261" y="302530"/>
                    </a:cubicBezTo>
                    <a:cubicBezTo>
                      <a:pt x="447501" y="284899"/>
                      <a:pt x="447757" y="264022"/>
                      <a:pt x="447805" y="242842"/>
                    </a:cubicBezTo>
                    <a:cubicBezTo>
                      <a:pt x="447757" y="221750"/>
                      <a:pt x="447501" y="200873"/>
                      <a:pt x="447261" y="183243"/>
                    </a:cubicBezTo>
                    <a:cubicBezTo>
                      <a:pt x="446953" y="160743"/>
                      <a:pt x="446634" y="137475"/>
                      <a:pt x="441105" y="115805"/>
                    </a:cubicBezTo>
                    <a:cubicBezTo>
                      <a:pt x="435527" y="93946"/>
                      <a:pt x="424801" y="76424"/>
                      <a:pt x="409228" y="63723"/>
                    </a:cubicBezTo>
                    <a:cubicBezTo>
                      <a:pt x="392383" y="49984"/>
                      <a:pt x="371814" y="42286"/>
                      <a:pt x="348095" y="40844"/>
                    </a:cubicBezTo>
                    <a:cubicBezTo>
                      <a:pt x="314683" y="38813"/>
                      <a:pt x="280290" y="37876"/>
                      <a:pt x="242925" y="37954"/>
                    </a:cubicBezTo>
                    <a:cubicBezTo>
                      <a:pt x="205470" y="37865"/>
                      <a:pt x="171073" y="38813"/>
                      <a:pt x="137662" y="40844"/>
                    </a:cubicBezTo>
                    <a:cubicBezTo>
                      <a:pt x="113942" y="42286"/>
                      <a:pt x="93377" y="49984"/>
                      <a:pt x="76529" y="63719"/>
                    </a:cubicBezTo>
                    <a:cubicBezTo>
                      <a:pt x="60955" y="76420"/>
                      <a:pt x="50230" y="93943"/>
                      <a:pt x="44652" y="115805"/>
                    </a:cubicBezTo>
                    <a:cubicBezTo>
                      <a:pt x="39122" y="137475"/>
                      <a:pt x="38804" y="160743"/>
                      <a:pt x="38496" y="183243"/>
                    </a:cubicBezTo>
                    <a:cubicBezTo>
                      <a:pt x="38255" y="200873"/>
                      <a:pt x="38003" y="221750"/>
                      <a:pt x="37951" y="242931"/>
                    </a:cubicBezTo>
                    <a:cubicBezTo>
                      <a:pt x="38003" y="264022"/>
                      <a:pt x="38255" y="284899"/>
                      <a:pt x="38496" y="302530"/>
                    </a:cubicBezTo>
                    <a:cubicBezTo>
                      <a:pt x="38804" y="325030"/>
                      <a:pt x="39122" y="348297"/>
                      <a:pt x="44652" y="369967"/>
                    </a:cubicBezTo>
                    <a:cubicBezTo>
                      <a:pt x="50230" y="391826"/>
                      <a:pt x="60955" y="409349"/>
                      <a:pt x="76529" y="422050"/>
                    </a:cubicBezTo>
                    <a:cubicBezTo>
                      <a:pt x="93377" y="435789"/>
                      <a:pt x="113942" y="443486"/>
                      <a:pt x="137662" y="444928"/>
                    </a:cubicBezTo>
                    <a:cubicBezTo>
                      <a:pt x="171073" y="446959"/>
                      <a:pt x="205477" y="447908"/>
                      <a:pt x="242836" y="447815"/>
                    </a:cubicBezTo>
                    <a:cubicBezTo>
                      <a:pt x="280294" y="447904"/>
                      <a:pt x="314683" y="446959"/>
                      <a:pt x="348095" y="444928"/>
                    </a:cubicBezTo>
                    <a:cubicBezTo>
                      <a:pt x="371814" y="443486"/>
                      <a:pt x="392380" y="435789"/>
                      <a:pt x="409228" y="422050"/>
                    </a:cubicBezTo>
                    <a:cubicBezTo>
                      <a:pt x="420446" y="412899"/>
                      <a:pt x="429211" y="401158"/>
                      <a:pt x="435278" y="387149"/>
                    </a:cubicBezTo>
                    <a:cubicBezTo>
                      <a:pt x="439444" y="377535"/>
                      <a:pt x="450615" y="373114"/>
                      <a:pt x="460232" y="377279"/>
                    </a:cubicBezTo>
                    <a:cubicBezTo>
                      <a:pt x="469850" y="381445"/>
                      <a:pt x="474267" y="392615"/>
                      <a:pt x="470105" y="402233"/>
                    </a:cubicBezTo>
                    <a:cubicBezTo>
                      <a:pt x="461600" y="421872"/>
                      <a:pt x="449188" y="438435"/>
                      <a:pt x="433210" y="451462"/>
                    </a:cubicBezTo>
                    <a:cubicBezTo>
                      <a:pt x="410403" y="470063"/>
                      <a:pt x="381769" y="480900"/>
                      <a:pt x="350400" y="482809"/>
                    </a:cubicBezTo>
                    <a:cubicBezTo>
                      <a:pt x="317634" y="484803"/>
                      <a:pt x="283974" y="485774"/>
                      <a:pt x="247668" y="485774"/>
                    </a:cubicBezTo>
                    <a:close/>
                    <a:moveTo>
                      <a:pt x="360525" y="242886"/>
                    </a:moveTo>
                    <a:cubicBezTo>
                      <a:pt x="360525" y="177491"/>
                      <a:pt x="307323" y="124289"/>
                      <a:pt x="241928" y="124289"/>
                    </a:cubicBezTo>
                    <a:cubicBezTo>
                      <a:pt x="176536" y="124289"/>
                      <a:pt x="123330" y="177491"/>
                      <a:pt x="123330" y="242886"/>
                    </a:cubicBezTo>
                    <a:cubicBezTo>
                      <a:pt x="123330" y="308282"/>
                      <a:pt x="176536" y="361484"/>
                      <a:pt x="241928" y="361484"/>
                    </a:cubicBezTo>
                    <a:cubicBezTo>
                      <a:pt x="307323" y="361484"/>
                      <a:pt x="360525" y="308282"/>
                      <a:pt x="360525" y="242886"/>
                    </a:cubicBezTo>
                    <a:close/>
                    <a:moveTo>
                      <a:pt x="322574" y="242886"/>
                    </a:moveTo>
                    <a:cubicBezTo>
                      <a:pt x="322574" y="287353"/>
                      <a:pt x="286398" y="323532"/>
                      <a:pt x="241928" y="323532"/>
                    </a:cubicBezTo>
                    <a:cubicBezTo>
                      <a:pt x="197461" y="323532"/>
                      <a:pt x="161281" y="287353"/>
                      <a:pt x="161281" y="242886"/>
                    </a:cubicBezTo>
                    <a:cubicBezTo>
                      <a:pt x="161281" y="198420"/>
                      <a:pt x="197461" y="162240"/>
                      <a:pt x="241928" y="162240"/>
                    </a:cubicBezTo>
                    <a:cubicBezTo>
                      <a:pt x="286398" y="162240"/>
                      <a:pt x="322574" y="198420"/>
                      <a:pt x="322574" y="242886"/>
                    </a:cubicBezTo>
                    <a:close/>
                    <a:moveTo>
                      <a:pt x="373808" y="86338"/>
                    </a:moveTo>
                    <a:cubicBezTo>
                      <a:pt x="358090" y="86338"/>
                      <a:pt x="345345" y="99079"/>
                      <a:pt x="345345" y="114801"/>
                    </a:cubicBezTo>
                    <a:cubicBezTo>
                      <a:pt x="345345" y="130523"/>
                      <a:pt x="358090" y="143264"/>
                      <a:pt x="373808" y="143264"/>
                    </a:cubicBezTo>
                    <a:cubicBezTo>
                      <a:pt x="389530" y="143264"/>
                      <a:pt x="402271" y="130523"/>
                      <a:pt x="402271" y="114801"/>
                    </a:cubicBezTo>
                    <a:cubicBezTo>
                      <a:pt x="402271" y="99079"/>
                      <a:pt x="389530" y="86338"/>
                      <a:pt x="373808" y="86338"/>
                    </a:cubicBezTo>
                    <a:close/>
                  </a:path>
                </a:pathLst>
              </a:custGeom>
              <a:solidFill>
                <a:schemeClr val="bg1">
                  <a:lumMod val="75000"/>
                  <a:alpha val="90000"/>
                </a:schemeClr>
              </a:solidFill>
              <a:ln w="949" cap="flat">
                <a:noFill/>
                <a:prstDash val="solid"/>
                <a:miter/>
              </a:ln>
            </p:spPr>
            <p:txBody>
              <a:bodyPr rtlCol="0" anchor="ctr"/>
              <a:lstStyle/>
              <a:p>
                <a:endParaRPr lang="en-ID"/>
              </a:p>
            </p:txBody>
          </p:sp>
          <p:sp>
            <p:nvSpPr>
              <p:cNvPr id="91" name="Icon 7">
                <a:extLst>
                  <a:ext uri="{FF2B5EF4-FFF2-40B4-BE49-F238E27FC236}">
                    <a16:creationId xmlns:a16="http://schemas.microsoft.com/office/drawing/2014/main" id="{0807E15B-390D-475D-B434-86961C48D007}"/>
                  </a:ext>
                </a:extLst>
              </p:cNvPr>
              <p:cNvSpPr/>
              <p:nvPr/>
            </p:nvSpPr>
            <p:spPr>
              <a:xfrm>
                <a:off x="1097129" y="177275"/>
                <a:ext cx="135578" cy="110418"/>
              </a:xfrm>
              <a:custGeom>
                <a:avLst/>
                <a:gdLst>
                  <a:gd name="connsiteX0" fmla="*/ 428141 w 485779"/>
                  <a:gd name="connsiteY0" fmla="*/ 63553 h 395637"/>
                  <a:gd name="connsiteX1" fmla="*/ 427900 w 485779"/>
                  <a:gd name="connsiteY1" fmla="*/ 62619 h 395637"/>
                  <a:gd name="connsiteX2" fmla="*/ 472493 w 485779"/>
                  <a:gd name="connsiteY2" fmla="*/ 6641 h 395637"/>
                  <a:gd name="connsiteX3" fmla="*/ 407976 w 485779"/>
                  <a:gd name="connsiteY3" fmla="*/ 31310 h 395637"/>
                  <a:gd name="connsiteX4" fmla="*/ 336818 w 485779"/>
                  <a:gd name="connsiteY4" fmla="*/ 0 h 395637"/>
                  <a:gd name="connsiteX5" fmla="*/ 236247 w 485779"/>
                  <a:gd name="connsiteY5" fmla="*/ 99622 h 395637"/>
                  <a:gd name="connsiteX6" fmla="*/ 237874 w 485779"/>
                  <a:gd name="connsiteY6" fmla="*/ 123401 h 395637"/>
                  <a:gd name="connsiteX7" fmla="*/ 102310 w 485779"/>
                  <a:gd name="connsiteY7" fmla="*/ 76544 h 395637"/>
                  <a:gd name="connsiteX8" fmla="*/ 46209 w 485779"/>
                  <a:gd name="connsiteY8" fmla="*/ 28096 h 395637"/>
                  <a:gd name="connsiteX9" fmla="*/ 23750 w 485779"/>
                  <a:gd name="connsiteY9" fmla="*/ 22445 h 395637"/>
                  <a:gd name="connsiteX10" fmla="*/ 12554 w 485779"/>
                  <a:gd name="connsiteY10" fmla="*/ 42717 h 395637"/>
                  <a:gd name="connsiteX11" fmla="*/ 57283 w 485779"/>
                  <a:gd name="connsiteY11" fmla="*/ 154362 h 395637"/>
                  <a:gd name="connsiteX12" fmla="*/ 43319 w 485779"/>
                  <a:gd name="connsiteY12" fmla="*/ 150359 h 395637"/>
                  <a:gd name="connsiteX13" fmla="*/ 22075 w 485779"/>
                  <a:gd name="connsiteY13" fmla="*/ 151997 h 395637"/>
                  <a:gd name="connsiteX14" fmla="*/ 16130 w 485779"/>
                  <a:gd name="connsiteY14" fmla="*/ 172900 h 395637"/>
                  <a:gd name="connsiteX15" fmla="*/ 94382 w 485779"/>
                  <a:gd name="connsiteY15" fmla="*/ 249633 h 395637"/>
                  <a:gd name="connsiteX16" fmla="*/ 69651 w 485779"/>
                  <a:gd name="connsiteY16" fmla="*/ 253328 h 395637"/>
                  <a:gd name="connsiteX17" fmla="*/ 69262 w 485779"/>
                  <a:gd name="connsiteY17" fmla="*/ 253324 h 395637"/>
                  <a:gd name="connsiteX18" fmla="*/ 51372 w 485779"/>
                  <a:gd name="connsiteY18" fmla="*/ 265988 h 395637"/>
                  <a:gd name="connsiteX19" fmla="*/ 57661 w 485779"/>
                  <a:gd name="connsiteY19" fmla="*/ 287313 h 395637"/>
                  <a:gd name="connsiteX20" fmla="*/ 130577 w 485779"/>
                  <a:gd name="connsiteY20" fmla="*/ 319576 h 395637"/>
                  <a:gd name="connsiteX21" fmla="*/ 75922 w 485779"/>
                  <a:gd name="connsiteY21" fmla="*/ 334889 h 395637"/>
                  <a:gd name="connsiteX22" fmla="*/ 23502 w 485779"/>
                  <a:gd name="connsiteY22" fmla="*/ 331669 h 395637"/>
                  <a:gd name="connsiteX23" fmla="*/ 957 w 485779"/>
                  <a:gd name="connsiteY23" fmla="*/ 344162 h 395637"/>
                  <a:gd name="connsiteX24" fmla="*/ 11664 w 485779"/>
                  <a:gd name="connsiteY24" fmla="*/ 367608 h 395637"/>
                  <a:gd name="connsiteX25" fmla="*/ 144219 w 485779"/>
                  <a:gd name="connsiteY25" fmla="*/ 395637 h 395637"/>
                  <a:gd name="connsiteX26" fmla="*/ 253336 w 485779"/>
                  <a:gd name="connsiteY26" fmla="*/ 382369 h 395637"/>
                  <a:gd name="connsiteX27" fmla="*/ 352206 w 485779"/>
                  <a:gd name="connsiteY27" fmla="*/ 322648 h 395637"/>
                  <a:gd name="connsiteX28" fmla="*/ 352065 w 485779"/>
                  <a:gd name="connsiteY28" fmla="*/ 295812 h 395637"/>
                  <a:gd name="connsiteX29" fmla="*/ 325228 w 485779"/>
                  <a:gd name="connsiteY29" fmla="*/ 295956 h 395637"/>
                  <a:gd name="connsiteX30" fmla="*/ 144219 w 485779"/>
                  <a:gd name="connsiteY30" fmla="*/ 357690 h 395637"/>
                  <a:gd name="connsiteX31" fmla="*/ 139156 w 485779"/>
                  <a:gd name="connsiteY31" fmla="*/ 357623 h 395637"/>
                  <a:gd name="connsiteX32" fmla="*/ 190205 w 485779"/>
                  <a:gd name="connsiteY32" fmla="*/ 318482 h 395637"/>
                  <a:gd name="connsiteX33" fmla="*/ 192796 w 485779"/>
                  <a:gd name="connsiteY33" fmla="*/ 298588 h 395637"/>
                  <a:gd name="connsiteX34" fmla="*/ 176085 w 485779"/>
                  <a:gd name="connsiteY34" fmla="*/ 287488 h 395637"/>
                  <a:gd name="connsiteX35" fmla="*/ 124354 w 485779"/>
                  <a:gd name="connsiteY35" fmla="*/ 278400 h 395637"/>
                  <a:gd name="connsiteX36" fmla="*/ 153707 w 485779"/>
                  <a:gd name="connsiteY36" fmla="*/ 254273 h 395637"/>
                  <a:gd name="connsiteX37" fmla="*/ 156186 w 485779"/>
                  <a:gd name="connsiteY37" fmla="*/ 235942 h 395637"/>
                  <a:gd name="connsiteX38" fmla="*/ 141884 w 485779"/>
                  <a:gd name="connsiteY38" fmla="*/ 224212 h 395637"/>
                  <a:gd name="connsiteX39" fmla="*/ 75143 w 485779"/>
                  <a:gd name="connsiteY39" fmla="*/ 193040 h 395637"/>
                  <a:gd name="connsiteX40" fmla="*/ 100434 w 485779"/>
                  <a:gd name="connsiteY40" fmla="*/ 189193 h 395637"/>
                  <a:gd name="connsiteX41" fmla="*/ 114166 w 485779"/>
                  <a:gd name="connsiteY41" fmla="*/ 175676 h 395637"/>
                  <a:gd name="connsiteX42" fmla="*/ 108999 w 485779"/>
                  <a:gd name="connsiteY42" fmla="*/ 157119 h 395637"/>
                  <a:gd name="connsiteX43" fmla="*/ 70355 w 485779"/>
                  <a:gd name="connsiteY43" fmla="*/ 100630 h 395637"/>
                  <a:gd name="connsiteX44" fmla="*/ 80110 w 485779"/>
                  <a:gd name="connsiteY44" fmla="*/ 107364 h 395637"/>
                  <a:gd name="connsiteX45" fmla="*/ 260919 w 485779"/>
                  <a:gd name="connsiteY45" fmla="*/ 162241 h 395637"/>
                  <a:gd name="connsiteX46" fmla="*/ 275977 w 485779"/>
                  <a:gd name="connsiteY46" fmla="*/ 154792 h 395637"/>
                  <a:gd name="connsiteX47" fmla="*/ 279235 w 485779"/>
                  <a:gd name="connsiteY47" fmla="*/ 138299 h 395637"/>
                  <a:gd name="connsiteX48" fmla="*/ 274202 w 485779"/>
                  <a:gd name="connsiteY48" fmla="*/ 99622 h 395637"/>
                  <a:gd name="connsiteX49" fmla="*/ 292562 w 485779"/>
                  <a:gd name="connsiteY49" fmla="*/ 56171 h 395637"/>
                  <a:gd name="connsiteX50" fmla="*/ 336821 w 485779"/>
                  <a:gd name="connsiteY50" fmla="*/ 37951 h 395637"/>
                  <a:gd name="connsiteX51" fmla="*/ 380309 w 485779"/>
                  <a:gd name="connsiteY51" fmla="*/ 57283 h 395637"/>
                  <a:gd name="connsiteX52" fmla="*/ 398492 w 485779"/>
                  <a:gd name="connsiteY52" fmla="*/ 100459 h 395637"/>
                  <a:gd name="connsiteX53" fmla="*/ 398492 w 485779"/>
                  <a:gd name="connsiteY53" fmla="*/ 111956 h 395637"/>
                  <a:gd name="connsiteX54" fmla="*/ 398629 w 485779"/>
                  <a:gd name="connsiteY54" fmla="*/ 113546 h 395637"/>
                  <a:gd name="connsiteX55" fmla="*/ 398492 w 485779"/>
                  <a:gd name="connsiteY55" fmla="*/ 115751 h 395637"/>
                  <a:gd name="connsiteX56" fmla="*/ 374761 w 485779"/>
                  <a:gd name="connsiteY56" fmla="*/ 229890 h 395637"/>
                  <a:gd name="connsiteX57" fmla="*/ 383597 w 485779"/>
                  <a:gd name="connsiteY57" fmla="*/ 255233 h 395637"/>
                  <a:gd name="connsiteX58" fmla="*/ 391836 w 485779"/>
                  <a:gd name="connsiteY58" fmla="*/ 257123 h 395637"/>
                  <a:gd name="connsiteX59" fmla="*/ 408936 w 485779"/>
                  <a:gd name="connsiteY59" fmla="*/ 246397 h 395637"/>
                  <a:gd name="connsiteX60" fmla="*/ 436443 w 485779"/>
                  <a:gd name="connsiteY60" fmla="*/ 115751 h 395637"/>
                  <a:gd name="connsiteX61" fmla="*/ 436313 w 485779"/>
                  <a:gd name="connsiteY61" fmla="*/ 113616 h 395637"/>
                  <a:gd name="connsiteX62" fmla="*/ 436443 w 485779"/>
                  <a:gd name="connsiteY62" fmla="*/ 111956 h 395637"/>
                  <a:gd name="connsiteX63" fmla="*/ 436443 w 485779"/>
                  <a:gd name="connsiteY63" fmla="*/ 98673 h 395637"/>
                  <a:gd name="connsiteX64" fmla="*/ 485780 w 485779"/>
                  <a:gd name="connsiteY64" fmla="*/ 45541 h 395637"/>
                  <a:gd name="connsiteX65" fmla="*/ 428141 w 485779"/>
                  <a:gd name="connsiteY65" fmla="*/ 63553 h 39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85779" h="395637">
                    <a:moveTo>
                      <a:pt x="428141" y="63553"/>
                    </a:moveTo>
                    <a:lnTo>
                      <a:pt x="427900" y="62619"/>
                    </a:lnTo>
                    <a:cubicBezTo>
                      <a:pt x="448481" y="50282"/>
                      <a:pt x="465099" y="29942"/>
                      <a:pt x="472493" y="6641"/>
                    </a:cubicBezTo>
                    <a:cubicBezTo>
                      <a:pt x="453214" y="18112"/>
                      <a:pt x="430658" y="26810"/>
                      <a:pt x="407976" y="31310"/>
                    </a:cubicBezTo>
                    <a:cubicBezTo>
                      <a:pt x="389786" y="11930"/>
                      <a:pt x="365518" y="0"/>
                      <a:pt x="336818" y="0"/>
                    </a:cubicBezTo>
                    <a:cubicBezTo>
                      <a:pt x="281814" y="0"/>
                      <a:pt x="236247" y="44533"/>
                      <a:pt x="236247" y="99622"/>
                    </a:cubicBezTo>
                    <a:cubicBezTo>
                      <a:pt x="236247" y="108064"/>
                      <a:pt x="236944" y="116240"/>
                      <a:pt x="237874" y="123401"/>
                    </a:cubicBezTo>
                    <a:cubicBezTo>
                      <a:pt x="189442" y="119639"/>
                      <a:pt x="143930" y="103925"/>
                      <a:pt x="102310" y="76544"/>
                    </a:cubicBezTo>
                    <a:cubicBezTo>
                      <a:pt x="65967" y="52639"/>
                      <a:pt x="46376" y="28304"/>
                      <a:pt x="46209" y="28096"/>
                    </a:cubicBezTo>
                    <a:cubicBezTo>
                      <a:pt x="40873" y="21333"/>
                      <a:pt x="31648" y="19009"/>
                      <a:pt x="23750" y="22445"/>
                    </a:cubicBezTo>
                    <a:cubicBezTo>
                      <a:pt x="15848" y="25880"/>
                      <a:pt x="11253" y="34204"/>
                      <a:pt x="12554" y="42717"/>
                    </a:cubicBezTo>
                    <a:cubicBezTo>
                      <a:pt x="13006" y="45656"/>
                      <a:pt x="22271" y="103747"/>
                      <a:pt x="57283" y="154362"/>
                    </a:cubicBezTo>
                    <a:cubicBezTo>
                      <a:pt x="49122" y="153091"/>
                      <a:pt x="44253" y="150823"/>
                      <a:pt x="43319" y="150359"/>
                    </a:cubicBezTo>
                    <a:cubicBezTo>
                      <a:pt x="36544" y="146346"/>
                      <a:pt x="28238" y="147083"/>
                      <a:pt x="22075" y="151997"/>
                    </a:cubicBezTo>
                    <a:cubicBezTo>
                      <a:pt x="15874" y="156941"/>
                      <a:pt x="13658" y="165366"/>
                      <a:pt x="16130" y="172900"/>
                    </a:cubicBezTo>
                    <a:cubicBezTo>
                      <a:pt x="16931" y="175346"/>
                      <a:pt x="33582" y="223901"/>
                      <a:pt x="94382" y="249633"/>
                    </a:cubicBezTo>
                    <a:cubicBezTo>
                      <a:pt x="81355" y="253391"/>
                      <a:pt x="69799" y="253328"/>
                      <a:pt x="69651" y="253328"/>
                    </a:cubicBezTo>
                    <a:cubicBezTo>
                      <a:pt x="69521" y="253328"/>
                      <a:pt x="69391" y="253324"/>
                      <a:pt x="69262" y="253324"/>
                    </a:cubicBezTo>
                    <a:cubicBezTo>
                      <a:pt x="61231" y="253324"/>
                      <a:pt x="54052" y="258390"/>
                      <a:pt x="51372" y="265988"/>
                    </a:cubicBezTo>
                    <a:cubicBezTo>
                      <a:pt x="48644" y="273708"/>
                      <a:pt x="51183" y="282306"/>
                      <a:pt x="57661" y="287313"/>
                    </a:cubicBezTo>
                    <a:cubicBezTo>
                      <a:pt x="59125" y="288444"/>
                      <a:pt x="86344" y="309124"/>
                      <a:pt x="130577" y="319576"/>
                    </a:cubicBezTo>
                    <a:cubicBezTo>
                      <a:pt x="115103" y="328092"/>
                      <a:pt x="96839" y="333218"/>
                      <a:pt x="75922" y="334889"/>
                    </a:cubicBezTo>
                    <a:cubicBezTo>
                      <a:pt x="46973" y="337202"/>
                      <a:pt x="23691" y="331717"/>
                      <a:pt x="23502" y="331669"/>
                    </a:cubicBezTo>
                    <a:cubicBezTo>
                      <a:pt x="13877" y="329312"/>
                      <a:pt x="4059" y="334752"/>
                      <a:pt x="957" y="344162"/>
                    </a:cubicBezTo>
                    <a:cubicBezTo>
                      <a:pt x="-2145" y="353572"/>
                      <a:pt x="2521" y="363786"/>
                      <a:pt x="11664" y="367608"/>
                    </a:cubicBezTo>
                    <a:cubicBezTo>
                      <a:pt x="14403" y="368749"/>
                      <a:pt x="79487" y="395637"/>
                      <a:pt x="144219" y="395637"/>
                    </a:cubicBezTo>
                    <a:cubicBezTo>
                      <a:pt x="189153" y="395637"/>
                      <a:pt x="222808" y="391546"/>
                      <a:pt x="253336" y="382369"/>
                    </a:cubicBezTo>
                    <a:cubicBezTo>
                      <a:pt x="291432" y="370913"/>
                      <a:pt x="323776" y="351378"/>
                      <a:pt x="352206" y="322648"/>
                    </a:cubicBezTo>
                    <a:cubicBezTo>
                      <a:pt x="359577" y="315199"/>
                      <a:pt x="359514" y="303183"/>
                      <a:pt x="352065" y="295812"/>
                    </a:cubicBezTo>
                    <a:cubicBezTo>
                      <a:pt x="344612" y="288440"/>
                      <a:pt x="332600" y="288503"/>
                      <a:pt x="325228" y="295956"/>
                    </a:cubicBezTo>
                    <a:cubicBezTo>
                      <a:pt x="274532" y="347190"/>
                      <a:pt x="216200" y="357690"/>
                      <a:pt x="144219" y="357690"/>
                    </a:cubicBezTo>
                    <a:cubicBezTo>
                      <a:pt x="142533" y="357690"/>
                      <a:pt x="140846" y="357668"/>
                      <a:pt x="139156" y="357623"/>
                    </a:cubicBezTo>
                    <a:cubicBezTo>
                      <a:pt x="159236" y="348406"/>
                      <a:pt x="176455" y="335260"/>
                      <a:pt x="190205" y="318482"/>
                    </a:cubicBezTo>
                    <a:cubicBezTo>
                      <a:pt x="194790" y="312886"/>
                      <a:pt x="195798" y="305173"/>
                      <a:pt x="192796" y="298588"/>
                    </a:cubicBezTo>
                    <a:cubicBezTo>
                      <a:pt x="189798" y="292005"/>
                      <a:pt x="183315" y="287703"/>
                      <a:pt x="176085" y="287488"/>
                    </a:cubicBezTo>
                    <a:cubicBezTo>
                      <a:pt x="156272" y="286906"/>
                      <a:pt x="138771" y="283111"/>
                      <a:pt x="124354" y="278400"/>
                    </a:cubicBezTo>
                    <a:cubicBezTo>
                      <a:pt x="135057" y="272963"/>
                      <a:pt x="145483" y="265239"/>
                      <a:pt x="153707" y="254273"/>
                    </a:cubicBezTo>
                    <a:cubicBezTo>
                      <a:pt x="157658" y="249006"/>
                      <a:pt x="158595" y="242068"/>
                      <a:pt x="156186" y="235942"/>
                    </a:cubicBezTo>
                    <a:cubicBezTo>
                      <a:pt x="153777" y="229816"/>
                      <a:pt x="148363" y="225376"/>
                      <a:pt x="141884" y="224212"/>
                    </a:cubicBezTo>
                    <a:cubicBezTo>
                      <a:pt x="110026" y="218486"/>
                      <a:pt x="88867" y="205663"/>
                      <a:pt x="75143" y="193040"/>
                    </a:cubicBezTo>
                    <a:cubicBezTo>
                      <a:pt x="82845" y="192639"/>
                      <a:pt x="91306" y="191472"/>
                      <a:pt x="100434" y="189193"/>
                    </a:cubicBezTo>
                    <a:cubicBezTo>
                      <a:pt x="107128" y="187517"/>
                      <a:pt x="112387" y="182344"/>
                      <a:pt x="114166" y="175676"/>
                    </a:cubicBezTo>
                    <a:cubicBezTo>
                      <a:pt x="115945" y="169012"/>
                      <a:pt x="113969" y="161904"/>
                      <a:pt x="108999" y="157119"/>
                    </a:cubicBezTo>
                    <a:cubicBezTo>
                      <a:pt x="91799" y="140545"/>
                      <a:pt x="79298" y="120006"/>
                      <a:pt x="70355" y="100630"/>
                    </a:cubicBezTo>
                    <a:cubicBezTo>
                      <a:pt x="73476" y="102865"/>
                      <a:pt x="76730" y="105114"/>
                      <a:pt x="80110" y="107364"/>
                    </a:cubicBezTo>
                    <a:cubicBezTo>
                      <a:pt x="117779" y="132399"/>
                      <a:pt x="179724" y="162241"/>
                      <a:pt x="260919" y="162241"/>
                    </a:cubicBezTo>
                    <a:cubicBezTo>
                      <a:pt x="266823" y="162241"/>
                      <a:pt x="272390" y="159480"/>
                      <a:pt x="275977" y="154792"/>
                    </a:cubicBezTo>
                    <a:cubicBezTo>
                      <a:pt x="279568" y="150107"/>
                      <a:pt x="280769" y="144000"/>
                      <a:pt x="279235" y="138299"/>
                    </a:cubicBezTo>
                    <a:cubicBezTo>
                      <a:pt x="279183" y="138114"/>
                      <a:pt x="274202" y="119409"/>
                      <a:pt x="274202" y="99622"/>
                    </a:cubicBezTo>
                    <a:cubicBezTo>
                      <a:pt x="274202" y="83281"/>
                      <a:pt x="280721" y="67849"/>
                      <a:pt x="292562" y="56171"/>
                    </a:cubicBezTo>
                    <a:cubicBezTo>
                      <a:pt x="304470" y="44422"/>
                      <a:pt x="320188" y="37951"/>
                      <a:pt x="336821" y="37951"/>
                    </a:cubicBezTo>
                    <a:cubicBezTo>
                      <a:pt x="353636" y="37951"/>
                      <a:pt x="368268" y="44456"/>
                      <a:pt x="380309" y="57283"/>
                    </a:cubicBezTo>
                    <a:cubicBezTo>
                      <a:pt x="389004" y="65466"/>
                      <a:pt x="398492" y="87288"/>
                      <a:pt x="398492" y="100459"/>
                    </a:cubicBezTo>
                    <a:lnTo>
                      <a:pt x="398492" y="111956"/>
                    </a:lnTo>
                    <a:cubicBezTo>
                      <a:pt x="398492" y="112356"/>
                      <a:pt x="398533" y="112901"/>
                      <a:pt x="398629" y="113546"/>
                    </a:cubicBezTo>
                    <a:cubicBezTo>
                      <a:pt x="398548" y="114272"/>
                      <a:pt x="398492" y="115006"/>
                      <a:pt x="398492" y="115751"/>
                    </a:cubicBezTo>
                    <a:cubicBezTo>
                      <a:pt x="398492" y="158887"/>
                      <a:pt x="390509" y="197291"/>
                      <a:pt x="374761" y="229890"/>
                    </a:cubicBezTo>
                    <a:cubicBezTo>
                      <a:pt x="370203" y="239330"/>
                      <a:pt x="374161" y="250674"/>
                      <a:pt x="383597" y="255233"/>
                    </a:cubicBezTo>
                    <a:cubicBezTo>
                      <a:pt x="386258" y="256515"/>
                      <a:pt x="389067" y="257123"/>
                      <a:pt x="391836" y="257123"/>
                    </a:cubicBezTo>
                    <a:cubicBezTo>
                      <a:pt x="398892" y="257123"/>
                      <a:pt x="405663" y="253172"/>
                      <a:pt x="408936" y="246397"/>
                    </a:cubicBezTo>
                    <a:cubicBezTo>
                      <a:pt x="427189" y="208605"/>
                      <a:pt x="436443" y="164650"/>
                      <a:pt x="436443" y="115751"/>
                    </a:cubicBezTo>
                    <a:cubicBezTo>
                      <a:pt x="436443" y="115028"/>
                      <a:pt x="436391" y="114317"/>
                      <a:pt x="436313" y="113616"/>
                    </a:cubicBezTo>
                    <a:cubicBezTo>
                      <a:pt x="436402" y="112964"/>
                      <a:pt x="436443" y="112401"/>
                      <a:pt x="436443" y="111956"/>
                    </a:cubicBezTo>
                    <a:lnTo>
                      <a:pt x="436443" y="98673"/>
                    </a:lnTo>
                    <a:cubicBezTo>
                      <a:pt x="455938" y="84593"/>
                      <a:pt x="472445" y="65577"/>
                      <a:pt x="485780" y="45541"/>
                    </a:cubicBezTo>
                    <a:cubicBezTo>
                      <a:pt x="485776" y="45541"/>
                      <a:pt x="450797" y="62115"/>
                      <a:pt x="428141" y="63553"/>
                    </a:cubicBezTo>
                    <a:close/>
                  </a:path>
                </a:pathLst>
              </a:custGeom>
              <a:solidFill>
                <a:schemeClr val="bg1">
                  <a:lumMod val="75000"/>
                  <a:alpha val="90000"/>
                </a:schemeClr>
              </a:solidFill>
              <a:ln w="949" cap="flat">
                <a:noFill/>
                <a:prstDash val="solid"/>
                <a:miter/>
              </a:ln>
            </p:spPr>
            <p:txBody>
              <a:bodyPr rtlCol="0" anchor="ctr"/>
              <a:lstStyle/>
              <a:p>
                <a:endParaRPr lang="en-ID"/>
              </a:p>
            </p:txBody>
          </p:sp>
        </p:grpSp>
      </p:grpSp>
      <p:pic>
        <p:nvPicPr>
          <p:cNvPr id="92" name="Picture 4">
            <a:extLst>
              <a:ext uri="{FF2B5EF4-FFF2-40B4-BE49-F238E27FC236}">
                <a16:creationId xmlns:a16="http://schemas.microsoft.com/office/drawing/2014/main" id="{01E5B8C4-BF81-490E-AF80-D7F9C5D2CE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8800" y="228730"/>
            <a:ext cx="994699" cy="18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2920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strVal val="#ppt_w+.3"/>
                                          </p:val>
                                        </p:tav>
                                        <p:tav tm="100000">
                                          <p:val>
                                            <p:strVal val="#ppt_w"/>
                                          </p:val>
                                        </p:tav>
                                      </p:tavLst>
                                    </p:anim>
                                    <p:anim calcmode="lin" valueType="num">
                                      <p:cBhvr>
                                        <p:cTn id="14" dur="1000" fill="hold"/>
                                        <p:tgtEl>
                                          <p:spTgt spid="36"/>
                                        </p:tgtEl>
                                        <p:attrNameLst>
                                          <p:attrName>ppt_h</p:attrName>
                                        </p:attrNameLst>
                                      </p:cBhvr>
                                      <p:tavLst>
                                        <p:tav tm="0">
                                          <p:val>
                                            <p:strVal val="#ppt_h"/>
                                          </p:val>
                                        </p:tav>
                                        <p:tav tm="100000">
                                          <p:val>
                                            <p:strVal val="#ppt_h"/>
                                          </p:val>
                                        </p:tav>
                                      </p:tavLst>
                                    </p:anim>
                                    <p:animEffect transition="in" filter="fade">
                                      <p:cBhvr>
                                        <p:cTn id="15" dur="1000"/>
                                        <p:tgtEl>
                                          <p:spTgt spid="36"/>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1000" fill="hold"/>
                                        <p:tgtEl>
                                          <p:spTgt spid="47"/>
                                        </p:tgtEl>
                                        <p:attrNameLst>
                                          <p:attrName>ppt_w</p:attrName>
                                        </p:attrNameLst>
                                      </p:cBhvr>
                                      <p:tavLst>
                                        <p:tav tm="0">
                                          <p:val>
                                            <p:strVal val="#ppt_w+.3"/>
                                          </p:val>
                                        </p:tav>
                                        <p:tav tm="100000">
                                          <p:val>
                                            <p:strVal val="#ppt_w"/>
                                          </p:val>
                                        </p:tav>
                                      </p:tavLst>
                                    </p:anim>
                                    <p:anim calcmode="lin" valueType="num">
                                      <p:cBhvr>
                                        <p:cTn id="20" dur="1000" fill="hold"/>
                                        <p:tgtEl>
                                          <p:spTgt spid="47"/>
                                        </p:tgtEl>
                                        <p:attrNameLst>
                                          <p:attrName>ppt_h</p:attrName>
                                        </p:attrNameLst>
                                      </p:cBhvr>
                                      <p:tavLst>
                                        <p:tav tm="0">
                                          <p:val>
                                            <p:strVal val="#ppt_h"/>
                                          </p:val>
                                        </p:tav>
                                        <p:tav tm="100000">
                                          <p:val>
                                            <p:strVal val="#ppt_h"/>
                                          </p:val>
                                        </p:tav>
                                      </p:tavLst>
                                    </p:anim>
                                    <p:animEffect transition="in" filter="fade">
                                      <p:cBhvr>
                                        <p:cTn id="21" dur="1000"/>
                                        <p:tgtEl>
                                          <p:spTgt spid="47"/>
                                        </p:tgtEl>
                                      </p:cBhvr>
                                    </p:animEffect>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1000" fill="hold"/>
                                        <p:tgtEl>
                                          <p:spTgt spid="52"/>
                                        </p:tgtEl>
                                        <p:attrNameLst>
                                          <p:attrName>ppt_w</p:attrName>
                                        </p:attrNameLst>
                                      </p:cBhvr>
                                      <p:tavLst>
                                        <p:tav tm="0">
                                          <p:val>
                                            <p:strVal val="#ppt_w+.3"/>
                                          </p:val>
                                        </p:tav>
                                        <p:tav tm="100000">
                                          <p:val>
                                            <p:strVal val="#ppt_w"/>
                                          </p:val>
                                        </p:tav>
                                      </p:tavLst>
                                    </p:anim>
                                    <p:anim calcmode="lin" valueType="num">
                                      <p:cBhvr>
                                        <p:cTn id="26" dur="1000" fill="hold"/>
                                        <p:tgtEl>
                                          <p:spTgt spid="52"/>
                                        </p:tgtEl>
                                        <p:attrNameLst>
                                          <p:attrName>ppt_h</p:attrName>
                                        </p:attrNameLst>
                                      </p:cBhvr>
                                      <p:tavLst>
                                        <p:tav tm="0">
                                          <p:val>
                                            <p:strVal val="#ppt_h"/>
                                          </p:val>
                                        </p:tav>
                                        <p:tav tm="100000">
                                          <p:val>
                                            <p:strVal val="#ppt_h"/>
                                          </p:val>
                                        </p:tav>
                                      </p:tavLst>
                                    </p:anim>
                                    <p:animEffect transition="in" filter="fade">
                                      <p:cBhvr>
                                        <p:cTn id="27" dur="1000"/>
                                        <p:tgtEl>
                                          <p:spTgt spid="52"/>
                                        </p:tgtEl>
                                      </p:cBhvr>
                                    </p:animEffect>
                                  </p:child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1000" fill="hold"/>
                                        <p:tgtEl>
                                          <p:spTgt spid="57"/>
                                        </p:tgtEl>
                                        <p:attrNameLst>
                                          <p:attrName>ppt_w</p:attrName>
                                        </p:attrNameLst>
                                      </p:cBhvr>
                                      <p:tavLst>
                                        <p:tav tm="0">
                                          <p:val>
                                            <p:strVal val="#ppt_w+.3"/>
                                          </p:val>
                                        </p:tav>
                                        <p:tav tm="100000">
                                          <p:val>
                                            <p:strVal val="#ppt_w"/>
                                          </p:val>
                                        </p:tav>
                                      </p:tavLst>
                                    </p:anim>
                                    <p:anim calcmode="lin" valueType="num">
                                      <p:cBhvr>
                                        <p:cTn id="32" dur="1000" fill="hold"/>
                                        <p:tgtEl>
                                          <p:spTgt spid="57"/>
                                        </p:tgtEl>
                                        <p:attrNameLst>
                                          <p:attrName>ppt_h</p:attrName>
                                        </p:attrNameLst>
                                      </p:cBhvr>
                                      <p:tavLst>
                                        <p:tav tm="0">
                                          <p:val>
                                            <p:strVal val="#ppt_h"/>
                                          </p:val>
                                        </p:tav>
                                        <p:tav tm="100000">
                                          <p:val>
                                            <p:strVal val="#ppt_h"/>
                                          </p:val>
                                        </p:tav>
                                      </p:tavLst>
                                    </p:anim>
                                    <p:animEffect transition="in" filter="fade">
                                      <p:cBhvr>
                                        <p:cTn id="33" dur="1000"/>
                                        <p:tgtEl>
                                          <p:spTgt spid="57"/>
                                        </p:tgtEl>
                                      </p:cBhvr>
                                    </p:animEffect>
                                  </p:childTnLst>
                                </p:cTn>
                              </p:par>
                            </p:childTnLst>
                          </p:cTn>
                        </p:par>
                        <p:par>
                          <p:cTn id="34" fill="hold">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strVal val="#ppt_w+.3"/>
                                          </p:val>
                                        </p:tav>
                                        <p:tav tm="100000">
                                          <p:val>
                                            <p:strVal val="#ppt_w"/>
                                          </p:val>
                                        </p:tav>
                                      </p:tavLst>
                                    </p:anim>
                                    <p:anim calcmode="lin" valueType="num">
                                      <p:cBhvr>
                                        <p:cTn id="38" dur="1000" fill="hold"/>
                                        <p:tgtEl>
                                          <p:spTgt spid="62"/>
                                        </p:tgtEl>
                                        <p:attrNameLst>
                                          <p:attrName>ppt_h</p:attrName>
                                        </p:attrNameLst>
                                      </p:cBhvr>
                                      <p:tavLst>
                                        <p:tav tm="0">
                                          <p:val>
                                            <p:strVal val="#ppt_h"/>
                                          </p:val>
                                        </p:tav>
                                        <p:tav tm="100000">
                                          <p:val>
                                            <p:strVal val="#ppt_h"/>
                                          </p:val>
                                        </p:tav>
                                      </p:tavLst>
                                    </p:anim>
                                    <p:animEffect transition="in" filter="fade">
                                      <p:cBhvr>
                                        <p:cTn id="39" dur="1000"/>
                                        <p:tgtEl>
                                          <p:spTgt spid="62"/>
                                        </p:tgtEl>
                                      </p:cBhvr>
                                    </p:animEffect>
                                  </p:childTnLst>
                                </p:cTn>
                              </p:par>
                            </p:childTnLst>
                          </p:cTn>
                        </p:par>
                        <p:par>
                          <p:cTn id="40" fill="hold">
                            <p:stCondLst>
                              <p:cond delay="6000"/>
                            </p:stCondLst>
                            <p:childTnLst>
                              <p:par>
                                <p:cTn id="41" presetID="50" presetClass="entr" presetSubtype="0" decel="10000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1000" fill="hold"/>
                                        <p:tgtEl>
                                          <p:spTgt spid="67"/>
                                        </p:tgtEl>
                                        <p:attrNameLst>
                                          <p:attrName>ppt_w</p:attrName>
                                        </p:attrNameLst>
                                      </p:cBhvr>
                                      <p:tavLst>
                                        <p:tav tm="0">
                                          <p:val>
                                            <p:strVal val="#ppt_w+.3"/>
                                          </p:val>
                                        </p:tav>
                                        <p:tav tm="100000">
                                          <p:val>
                                            <p:strVal val="#ppt_w"/>
                                          </p:val>
                                        </p:tav>
                                      </p:tavLst>
                                    </p:anim>
                                    <p:anim calcmode="lin" valueType="num">
                                      <p:cBhvr>
                                        <p:cTn id="44" dur="1000" fill="hold"/>
                                        <p:tgtEl>
                                          <p:spTgt spid="67"/>
                                        </p:tgtEl>
                                        <p:attrNameLst>
                                          <p:attrName>ppt_h</p:attrName>
                                        </p:attrNameLst>
                                      </p:cBhvr>
                                      <p:tavLst>
                                        <p:tav tm="0">
                                          <p:val>
                                            <p:strVal val="#ppt_h"/>
                                          </p:val>
                                        </p:tav>
                                        <p:tav tm="100000">
                                          <p:val>
                                            <p:strVal val="#ppt_h"/>
                                          </p:val>
                                        </p:tav>
                                      </p:tavLst>
                                    </p:anim>
                                    <p:animEffect transition="in" filter="fade">
                                      <p:cBhvr>
                                        <p:cTn id="45" dur="1000"/>
                                        <p:tgtEl>
                                          <p:spTgt spid="67"/>
                                        </p:tgtEl>
                                      </p:cBhvr>
                                    </p:animEffect>
                                  </p:childTnLst>
                                </p:cTn>
                              </p:par>
                            </p:childTnLst>
                          </p:cTn>
                        </p:par>
                        <p:par>
                          <p:cTn id="46" fill="hold">
                            <p:stCondLst>
                              <p:cond delay="7000"/>
                            </p:stCondLst>
                            <p:childTnLst>
                              <p:par>
                                <p:cTn id="47" presetID="50" presetClass="entr" presetSubtype="0" decel="100000" fill="hold" nodeType="after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p:cTn id="49" dur="1000" fill="hold"/>
                                        <p:tgtEl>
                                          <p:spTgt spid="72"/>
                                        </p:tgtEl>
                                        <p:attrNameLst>
                                          <p:attrName>ppt_w</p:attrName>
                                        </p:attrNameLst>
                                      </p:cBhvr>
                                      <p:tavLst>
                                        <p:tav tm="0">
                                          <p:val>
                                            <p:strVal val="#ppt_w+.3"/>
                                          </p:val>
                                        </p:tav>
                                        <p:tav tm="100000">
                                          <p:val>
                                            <p:strVal val="#ppt_w"/>
                                          </p:val>
                                        </p:tav>
                                      </p:tavLst>
                                    </p:anim>
                                    <p:anim calcmode="lin" valueType="num">
                                      <p:cBhvr>
                                        <p:cTn id="50" dur="1000" fill="hold"/>
                                        <p:tgtEl>
                                          <p:spTgt spid="72"/>
                                        </p:tgtEl>
                                        <p:attrNameLst>
                                          <p:attrName>ppt_h</p:attrName>
                                        </p:attrNameLst>
                                      </p:cBhvr>
                                      <p:tavLst>
                                        <p:tav tm="0">
                                          <p:val>
                                            <p:strVal val="#ppt_h"/>
                                          </p:val>
                                        </p:tav>
                                        <p:tav tm="100000">
                                          <p:val>
                                            <p:strVal val="#ppt_h"/>
                                          </p:val>
                                        </p:tav>
                                      </p:tavLst>
                                    </p:anim>
                                    <p:animEffect transition="in" filter="fade">
                                      <p:cBhvr>
                                        <p:cTn id="51"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rgbClr val="124769"/>
            </a:gs>
          </a:gsLst>
          <a:lin ang="3600000" scaled="0"/>
        </a:gra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EE19620-B15E-476F-856A-97FC685F1AF1}"/>
              </a:ext>
            </a:extLst>
          </p:cNvPr>
          <p:cNvGrpSpPr/>
          <p:nvPr/>
        </p:nvGrpSpPr>
        <p:grpSpPr>
          <a:xfrm>
            <a:off x="117194" y="153043"/>
            <a:ext cx="1542538" cy="142460"/>
            <a:chOff x="117194" y="153043"/>
            <a:chExt cx="1542538" cy="142460"/>
          </a:xfrm>
          <a:solidFill>
            <a:schemeClr val="bg1"/>
          </a:solidFill>
        </p:grpSpPr>
        <p:sp>
          <p:nvSpPr>
            <p:cNvPr id="21" name="PpHeader">
              <a:extLst>
                <a:ext uri="{FF2B5EF4-FFF2-40B4-BE49-F238E27FC236}">
                  <a16:creationId xmlns:a16="http://schemas.microsoft.com/office/drawing/2014/main" id="{25854125-F27B-49D3-9DB5-69759180B161}"/>
                </a:ext>
              </a:extLst>
            </p:cNvPr>
            <p:cNvSpPr/>
            <p:nvPr/>
          </p:nvSpPr>
          <p:spPr>
            <a:xfrm>
              <a:off x="117194" y="153043"/>
              <a:ext cx="239163" cy="142460"/>
            </a:xfrm>
            <a:custGeom>
              <a:avLst/>
              <a:gdLst>
                <a:gd name="connsiteX0" fmla="*/ 232966 w 249725"/>
                <a:gd name="connsiteY0" fmla="*/ 82125 h 142460"/>
                <a:gd name="connsiteX1" fmla="*/ 15084 w 249725"/>
                <a:gd name="connsiteY1" fmla="*/ 82125 h 142460"/>
                <a:gd name="connsiteX2" fmla="*/ 0 w 249725"/>
                <a:gd name="connsiteY2" fmla="*/ 67040 h 142460"/>
                <a:gd name="connsiteX3" fmla="*/ 15084 w 249725"/>
                <a:gd name="connsiteY3" fmla="*/ 50280 h 142460"/>
                <a:gd name="connsiteX4" fmla="*/ 232966 w 249725"/>
                <a:gd name="connsiteY4" fmla="*/ 50280 h 142460"/>
                <a:gd name="connsiteX5" fmla="*/ 248050 w 249725"/>
                <a:gd name="connsiteY5" fmla="*/ 65364 h 142460"/>
                <a:gd name="connsiteX6" fmla="*/ 232966 w 249725"/>
                <a:gd name="connsiteY6" fmla="*/ 82125 h 142460"/>
                <a:gd name="connsiteX7" fmla="*/ 232966 w 249725"/>
                <a:gd name="connsiteY7" fmla="*/ 30168 h 142460"/>
                <a:gd name="connsiteX8" fmla="*/ 248050 w 249725"/>
                <a:gd name="connsiteY8" fmla="*/ 15084 h 142460"/>
                <a:gd name="connsiteX9" fmla="*/ 232966 w 249725"/>
                <a:gd name="connsiteY9" fmla="*/ 0 h 142460"/>
                <a:gd name="connsiteX10" fmla="*/ 15084 w 249725"/>
                <a:gd name="connsiteY10" fmla="*/ 0 h 142460"/>
                <a:gd name="connsiteX11" fmla="*/ 0 w 249725"/>
                <a:gd name="connsiteY11" fmla="*/ 15084 h 142460"/>
                <a:gd name="connsiteX12" fmla="*/ 15084 w 249725"/>
                <a:gd name="connsiteY12" fmla="*/ 30168 h 142460"/>
                <a:gd name="connsiteX13" fmla="*/ 232966 w 249725"/>
                <a:gd name="connsiteY13" fmla="*/ 30168 h 142460"/>
                <a:gd name="connsiteX14" fmla="*/ 179333 w 249725"/>
                <a:gd name="connsiteY14" fmla="*/ 127377 h 142460"/>
                <a:gd name="connsiteX15" fmla="*/ 164249 w 249725"/>
                <a:gd name="connsiteY15" fmla="*/ 112293 h 142460"/>
                <a:gd name="connsiteX16" fmla="*/ 15084 w 249725"/>
                <a:gd name="connsiteY16" fmla="*/ 112293 h 142460"/>
                <a:gd name="connsiteX17" fmla="*/ 0 w 249725"/>
                <a:gd name="connsiteY17" fmla="*/ 127377 h 142460"/>
                <a:gd name="connsiteX18" fmla="*/ 15084 w 249725"/>
                <a:gd name="connsiteY18" fmla="*/ 142461 h 142460"/>
                <a:gd name="connsiteX19" fmla="*/ 164249 w 249725"/>
                <a:gd name="connsiteY19" fmla="*/ 142461 h 142460"/>
                <a:gd name="connsiteX20" fmla="*/ 179333 w 249725"/>
                <a:gd name="connsiteY20" fmla="*/ 127377 h 142460"/>
                <a:gd name="connsiteX21" fmla="*/ 249726 w 249725"/>
                <a:gd name="connsiteY21" fmla="*/ 127377 h 142460"/>
                <a:gd name="connsiteX22" fmla="*/ 234642 w 249725"/>
                <a:gd name="connsiteY22" fmla="*/ 112293 h 142460"/>
                <a:gd name="connsiteX23" fmla="*/ 209502 w 249725"/>
                <a:gd name="connsiteY23" fmla="*/ 112293 h 142460"/>
                <a:gd name="connsiteX24" fmla="*/ 194418 w 249725"/>
                <a:gd name="connsiteY24" fmla="*/ 127377 h 142460"/>
                <a:gd name="connsiteX25" fmla="*/ 209502 w 249725"/>
                <a:gd name="connsiteY25" fmla="*/ 142461 h 142460"/>
                <a:gd name="connsiteX26" fmla="*/ 234642 w 249725"/>
                <a:gd name="connsiteY26" fmla="*/ 142461 h 142460"/>
                <a:gd name="connsiteX27" fmla="*/ 249726 w 249725"/>
                <a:gd name="connsiteY27" fmla="*/ 127377 h 14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9725" h="142460">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224" dirty="0">
                <a:solidFill>
                  <a:schemeClr val="lt1"/>
                </a:solidFill>
              </a:endParaRPr>
            </a:p>
          </p:txBody>
        </p:sp>
        <p:grpSp>
          <p:nvGrpSpPr>
            <p:cNvPr id="22" name="Group 21">
              <a:extLst>
                <a:ext uri="{FF2B5EF4-FFF2-40B4-BE49-F238E27FC236}">
                  <a16:creationId xmlns:a16="http://schemas.microsoft.com/office/drawing/2014/main" id="{1C336041-E40D-4A74-95EB-61C57AE5CE8B}"/>
                </a:ext>
              </a:extLst>
            </p:cNvPr>
            <p:cNvGrpSpPr/>
            <p:nvPr/>
          </p:nvGrpSpPr>
          <p:grpSpPr>
            <a:xfrm>
              <a:off x="670098" y="159543"/>
              <a:ext cx="989634" cy="135576"/>
              <a:chOff x="670098" y="159543"/>
              <a:chExt cx="989634" cy="135576"/>
            </a:xfrm>
            <a:grpFill/>
          </p:grpSpPr>
          <p:sp>
            <p:nvSpPr>
              <p:cNvPr id="23" name="Icon 1">
                <a:extLst>
                  <a:ext uri="{FF2B5EF4-FFF2-40B4-BE49-F238E27FC236}">
                    <a16:creationId xmlns:a16="http://schemas.microsoft.com/office/drawing/2014/main" id="{C33C81B3-DCA0-4BC7-916B-F14497653B3A}"/>
                  </a:ext>
                </a:extLst>
              </p:cNvPr>
              <p:cNvSpPr/>
              <p:nvPr/>
            </p:nvSpPr>
            <p:spPr>
              <a:xfrm>
                <a:off x="670098" y="159543"/>
                <a:ext cx="135576" cy="135576"/>
              </a:xfrm>
              <a:custGeom>
                <a:avLst/>
                <a:gdLst>
                  <a:gd name="connsiteX0" fmla="*/ 466799 w 485775"/>
                  <a:gd name="connsiteY0" fmla="*/ 333970 h 485775"/>
                  <a:gd name="connsiteX1" fmla="*/ 485775 w 485775"/>
                  <a:gd name="connsiteY1" fmla="*/ 314995 h 485775"/>
                  <a:gd name="connsiteX2" fmla="*/ 485775 w 485775"/>
                  <a:gd name="connsiteY2" fmla="*/ 75902 h 485775"/>
                  <a:gd name="connsiteX3" fmla="*/ 409873 w 485775"/>
                  <a:gd name="connsiteY3" fmla="*/ 0 h 485775"/>
                  <a:gd name="connsiteX4" fmla="*/ 75902 w 485775"/>
                  <a:gd name="connsiteY4" fmla="*/ 0 h 485775"/>
                  <a:gd name="connsiteX5" fmla="*/ 0 w 485775"/>
                  <a:gd name="connsiteY5" fmla="*/ 75902 h 485775"/>
                  <a:gd name="connsiteX6" fmla="*/ 0 w 485775"/>
                  <a:gd name="connsiteY6" fmla="*/ 409873 h 485775"/>
                  <a:gd name="connsiteX7" fmla="*/ 75902 w 485775"/>
                  <a:gd name="connsiteY7" fmla="*/ 485775 h 485775"/>
                  <a:gd name="connsiteX8" fmla="*/ 409873 w 485775"/>
                  <a:gd name="connsiteY8" fmla="*/ 485775 h 485775"/>
                  <a:gd name="connsiteX9" fmla="*/ 485775 w 485775"/>
                  <a:gd name="connsiteY9" fmla="*/ 409873 h 485775"/>
                  <a:gd name="connsiteX10" fmla="*/ 466799 w 485775"/>
                  <a:gd name="connsiteY10" fmla="*/ 390897 h 485775"/>
                  <a:gd name="connsiteX11" fmla="*/ 447824 w 485775"/>
                  <a:gd name="connsiteY11" fmla="*/ 409873 h 485775"/>
                  <a:gd name="connsiteX12" fmla="*/ 409873 w 485775"/>
                  <a:gd name="connsiteY12" fmla="*/ 447824 h 485775"/>
                  <a:gd name="connsiteX13" fmla="*/ 316892 w 485775"/>
                  <a:gd name="connsiteY13" fmla="*/ 447824 h 485775"/>
                  <a:gd name="connsiteX14" fmla="*/ 316892 w 485775"/>
                  <a:gd name="connsiteY14" fmla="*/ 309302 h 485775"/>
                  <a:gd name="connsiteX15" fmla="*/ 360810 w 485775"/>
                  <a:gd name="connsiteY15" fmla="*/ 309302 h 485775"/>
                  <a:gd name="connsiteX16" fmla="*/ 379653 w 485775"/>
                  <a:gd name="connsiteY16" fmla="*/ 292595 h 485775"/>
                  <a:gd name="connsiteX17" fmla="*/ 382165 w 485775"/>
                  <a:gd name="connsiteY17" fmla="*/ 271722 h 485775"/>
                  <a:gd name="connsiteX18" fmla="*/ 363323 w 485775"/>
                  <a:gd name="connsiteY18" fmla="*/ 250478 h 485775"/>
                  <a:gd name="connsiteX19" fmla="*/ 316892 w 485775"/>
                  <a:gd name="connsiteY19" fmla="*/ 250478 h 485775"/>
                  <a:gd name="connsiteX20" fmla="*/ 316892 w 485775"/>
                  <a:gd name="connsiteY20" fmla="*/ 186910 h 485775"/>
                  <a:gd name="connsiteX21" fmla="*/ 345356 w 485775"/>
                  <a:gd name="connsiteY21" fmla="*/ 158446 h 485775"/>
                  <a:gd name="connsiteX22" fmla="*/ 369075 w 485775"/>
                  <a:gd name="connsiteY22" fmla="*/ 158446 h 485775"/>
                  <a:gd name="connsiteX23" fmla="*/ 388051 w 485775"/>
                  <a:gd name="connsiteY23" fmla="*/ 139471 h 485775"/>
                  <a:gd name="connsiteX24" fmla="*/ 388051 w 485775"/>
                  <a:gd name="connsiteY24" fmla="*/ 120276 h 485775"/>
                  <a:gd name="connsiteX25" fmla="*/ 371036 w 485775"/>
                  <a:gd name="connsiteY25" fmla="*/ 101401 h 485775"/>
                  <a:gd name="connsiteX26" fmla="*/ 345356 w 485775"/>
                  <a:gd name="connsiteY26" fmla="*/ 99622 h 485775"/>
                  <a:gd name="connsiteX27" fmla="*/ 284500 w 485775"/>
                  <a:gd name="connsiteY27" fmla="*/ 125231 h 485775"/>
                  <a:gd name="connsiteX28" fmla="*/ 258068 w 485775"/>
                  <a:gd name="connsiteY28" fmla="*/ 187076 h 485775"/>
                  <a:gd name="connsiteX29" fmla="*/ 258068 w 485775"/>
                  <a:gd name="connsiteY29" fmla="*/ 250478 h 485775"/>
                  <a:gd name="connsiteX30" fmla="*/ 215373 w 485775"/>
                  <a:gd name="connsiteY30" fmla="*/ 250478 h 485775"/>
                  <a:gd name="connsiteX31" fmla="*/ 196397 w 485775"/>
                  <a:gd name="connsiteY31" fmla="*/ 269453 h 485775"/>
                  <a:gd name="connsiteX32" fmla="*/ 196397 w 485775"/>
                  <a:gd name="connsiteY32" fmla="*/ 290326 h 485775"/>
                  <a:gd name="connsiteX33" fmla="*/ 215373 w 485775"/>
                  <a:gd name="connsiteY33" fmla="*/ 309302 h 485775"/>
                  <a:gd name="connsiteX34" fmla="*/ 258068 w 485775"/>
                  <a:gd name="connsiteY34" fmla="*/ 309302 h 485775"/>
                  <a:gd name="connsiteX35" fmla="*/ 258068 w 485775"/>
                  <a:gd name="connsiteY35" fmla="*/ 447824 h 485775"/>
                  <a:gd name="connsiteX36" fmla="*/ 75902 w 485775"/>
                  <a:gd name="connsiteY36" fmla="*/ 447824 h 485775"/>
                  <a:gd name="connsiteX37" fmla="*/ 37951 w 485775"/>
                  <a:gd name="connsiteY37" fmla="*/ 409873 h 485775"/>
                  <a:gd name="connsiteX38" fmla="*/ 37951 w 485775"/>
                  <a:gd name="connsiteY38" fmla="*/ 75902 h 485775"/>
                  <a:gd name="connsiteX39" fmla="*/ 75902 w 485775"/>
                  <a:gd name="connsiteY39" fmla="*/ 37951 h 485775"/>
                  <a:gd name="connsiteX40" fmla="*/ 409873 w 485775"/>
                  <a:gd name="connsiteY40" fmla="*/ 37951 h 485775"/>
                  <a:gd name="connsiteX41" fmla="*/ 447824 w 485775"/>
                  <a:gd name="connsiteY41" fmla="*/ 75902 h 485775"/>
                  <a:gd name="connsiteX42" fmla="*/ 447824 w 485775"/>
                  <a:gd name="connsiteY42" fmla="*/ 314995 h 485775"/>
                  <a:gd name="connsiteX43" fmla="*/ 466799 w 485775"/>
                  <a:gd name="connsiteY43" fmla="*/ 33397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5775" h="485775">
                    <a:moveTo>
                      <a:pt x="466799" y="333970"/>
                    </a:moveTo>
                    <a:cubicBezTo>
                      <a:pt x="477280" y="333970"/>
                      <a:pt x="485775" y="325476"/>
                      <a:pt x="485775" y="314995"/>
                    </a:cubicBezTo>
                    <a:lnTo>
                      <a:pt x="485775" y="75902"/>
                    </a:lnTo>
                    <a:cubicBezTo>
                      <a:pt x="485775" y="34049"/>
                      <a:pt x="451726" y="0"/>
                      <a:pt x="409873" y="0"/>
                    </a:cubicBezTo>
                    <a:lnTo>
                      <a:pt x="75902" y="0"/>
                    </a:lnTo>
                    <a:cubicBezTo>
                      <a:pt x="34049" y="0"/>
                      <a:pt x="0" y="34049"/>
                      <a:pt x="0" y="75902"/>
                    </a:cubicBezTo>
                    <a:lnTo>
                      <a:pt x="0" y="409873"/>
                    </a:lnTo>
                    <a:cubicBezTo>
                      <a:pt x="0" y="451726"/>
                      <a:pt x="34049" y="485775"/>
                      <a:pt x="75902" y="485775"/>
                    </a:cubicBezTo>
                    <a:lnTo>
                      <a:pt x="409873" y="485775"/>
                    </a:lnTo>
                    <a:cubicBezTo>
                      <a:pt x="451726" y="485775"/>
                      <a:pt x="485775" y="451726"/>
                      <a:pt x="485775" y="409873"/>
                    </a:cubicBezTo>
                    <a:cubicBezTo>
                      <a:pt x="485775" y="399392"/>
                      <a:pt x="477280" y="390897"/>
                      <a:pt x="466799" y="390897"/>
                    </a:cubicBezTo>
                    <a:cubicBezTo>
                      <a:pt x="456318" y="390897"/>
                      <a:pt x="447824" y="399392"/>
                      <a:pt x="447824" y="409873"/>
                    </a:cubicBezTo>
                    <a:cubicBezTo>
                      <a:pt x="447824" y="430798"/>
                      <a:pt x="430798" y="447824"/>
                      <a:pt x="409873" y="447824"/>
                    </a:cubicBezTo>
                    <a:lnTo>
                      <a:pt x="316892" y="447824"/>
                    </a:lnTo>
                    <a:lnTo>
                      <a:pt x="316892" y="309302"/>
                    </a:lnTo>
                    <a:lnTo>
                      <a:pt x="360810" y="309302"/>
                    </a:lnTo>
                    <a:cubicBezTo>
                      <a:pt x="370413" y="309302"/>
                      <a:pt x="378504" y="302127"/>
                      <a:pt x="379653" y="292595"/>
                    </a:cubicBezTo>
                    <a:lnTo>
                      <a:pt x="382165" y="271722"/>
                    </a:lnTo>
                    <a:cubicBezTo>
                      <a:pt x="383522" y="260425"/>
                      <a:pt x="374705" y="250478"/>
                      <a:pt x="363323" y="250478"/>
                    </a:cubicBezTo>
                    <a:lnTo>
                      <a:pt x="316892" y="250478"/>
                    </a:lnTo>
                    <a:lnTo>
                      <a:pt x="316892" y="186910"/>
                    </a:lnTo>
                    <a:cubicBezTo>
                      <a:pt x="316892" y="171188"/>
                      <a:pt x="329634" y="158446"/>
                      <a:pt x="345356" y="158446"/>
                    </a:cubicBezTo>
                    <a:lnTo>
                      <a:pt x="369075" y="158446"/>
                    </a:lnTo>
                    <a:cubicBezTo>
                      <a:pt x="379556" y="158446"/>
                      <a:pt x="388051" y="149952"/>
                      <a:pt x="388051" y="139471"/>
                    </a:cubicBezTo>
                    <a:lnTo>
                      <a:pt x="388051" y="120276"/>
                    </a:lnTo>
                    <a:cubicBezTo>
                      <a:pt x="388051" y="110555"/>
                      <a:pt x="380709" y="102387"/>
                      <a:pt x="371036" y="101401"/>
                    </a:cubicBezTo>
                    <a:cubicBezTo>
                      <a:pt x="361415" y="100422"/>
                      <a:pt x="351234" y="99622"/>
                      <a:pt x="345356" y="99622"/>
                    </a:cubicBezTo>
                    <a:cubicBezTo>
                      <a:pt x="323226" y="99622"/>
                      <a:pt x="301045" y="108958"/>
                      <a:pt x="284500" y="125231"/>
                    </a:cubicBezTo>
                    <a:cubicBezTo>
                      <a:pt x="267456" y="141998"/>
                      <a:pt x="258068" y="163961"/>
                      <a:pt x="258068" y="187076"/>
                    </a:cubicBezTo>
                    <a:lnTo>
                      <a:pt x="258068" y="250478"/>
                    </a:lnTo>
                    <a:lnTo>
                      <a:pt x="215373" y="250478"/>
                    </a:lnTo>
                    <a:cubicBezTo>
                      <a:pt x="204892" y="250478"/>
                      <a:pt x="196397" y="258972"/>
                      <a:pt x="196397" y="269453"/>
                    </a:cubicBezTo>
                    <a:lnTo>
                      <a:pt x="196397" y="290326"/>
                    </a:lnTo>
                    <a:cubicBezTo>
                      <a:pt x="196397" y="300808"/>
                      <a:pt x="204892" y="309302"/>
                      <a:pt x="215373" y="309302"/>
                    </a:cubicBezTo>
                    <a:lnTo>
                      <a:pt x="258068" y="309302"/>
                    </a:lnTo>
                    <a:lnTo>
                      <a:pt x="258068" y="447824"/>
                    </a:lnTo>
                    <a:lnTo>
                      <a:pt x="75902" y="447824"/>
                    </a:lnTo>
                    <a:cubicBezTo>
                      <a:pt x="54977" y="447824"/>
                      <a:pt x="37951" y="430798"/>
                      <a:pt x="37951" y="409873"/>
                    </a:cubicBezTo>
                    <a:lnTo>
                      <a:pt x="37951" y="75902"/>
                    </a:lnTo>
                    <a:cubicBezTo>
                      <a:pt x="37951" y="54977"/>
                      <a:pt x="54977" y="37951"/>
                      <a:pt x="75902" y="37951"/>
                    </a:cubicBezTo>
                    <a:lnTo>
                      <a:pt x="409873" y="37951"/>
                    </a:lnTo>
                    <a:cubicBezTo>
                      <a:pt x="430798" y="37951"/>
                      <a:pt x="447824" y="54977"/>
                      <a:pt x="447824" y="75902"/>
                    </a:cubicBezTo>
                    <a:lnTo>
                      <a:pt x="447824" y="314995"/>
                    </a:lnTo>
                    <a:cubicBezTo>
                      <a:pt x="447824" y="325476"/>
                      <a:pt x="456318" y="333970"/>
                      <a:pt x="466799" y="333970"/>
                    </a:cubicBezTo>
                    <a:close/>
                  </a:path>
                </a:pathLst>
              </a:custGeom>
              <a:grpFill/>
              <a:ln w="949" cap="flat">
                <a:noFill/>
                <a:prstDash val="solid"/>
                <a:miter/>
              </a:ln>
            </p:spPr>
            <p:txBody>
              <a:bodyPr rtlCol="0" anchor="ctr"/>
              <a:lstStyle/>
              <a:p>
                <a:endParaRPr lang="en-ID" dirty="0"/>
              </a:p>
            </p:txBody>
          </p:sp>
          <p:sp>
            <p:nvSpPr>
              <p:cNvPr id="24" name="Icon 5">
                <a:extLst>
                  <a:ext uri="{FF2B5EF4-FFF2-40B4-BE49-F238E27FC236}">
                    <a16:creationId xmlns:a16="http://schemas.microsoft.com/office/drawing/2014/main" id="{80ED62B4-7642-4B6D-84E3-77B1575A5C30}"/>
                  </a:ext>
                </a:extLst>
              </p:cNvPr>
              <p:cNvSpPr/>
              <p:nvPr/>
            </p:nvSpPr>
            <p:spPr>
              <a:xfrm>
                <a:off x="1524160" y="159543"/>
                <a:ext cx="135572" cy="135576"/>
              </a:xfrm>
              <a:custGeom>
                <a:avLst/>
                <a:gdLst>
                  <a:gd name="connsiteX0" fmla="*/ 247668 w 485756"/>
                  <a:gd name="connsiteY0" fmla="*/ 485774 h 485773"/>
                  <a:gd name="connsiteX1" fmla="*/ 242832 w 485756"/>
                  <a:gd name="connsiteY1" fmla="*/ 485766 h 485773"/>
                  <a:gd name="connsiteX2" fmla="*/ 135357 w 485756"/>
                  <a:gd name="connsiteY2" fmla="*/ 482809 h 485773"/>
                  <a:gd name="connsiteX3" fmla="*/ 52546 w 485756"/>
                  <a:gd name="connsiteY3" fmla="*/ 451462 h 485773"/>
                  <a:gd name="connsiteX4" fmla="*/ 7879 w 485756"/>
                  <a:gd name="connsiteY4" fmla="*/ 379351 h 485773"/>
                  <a:gd name="connsiteX5" fmla="*/ 549 w 485756"/>
                  <a:gd name="connsiteY5" fmla="*/ 303048 h 485773"/>
                  <a:gd name="connsiteX6" fmla="*/ 0 w 485756"/>
                  <a:gd name="connsiteY6" fmla="*/ 242931 h 485773"/>
                  <a:gd name="connsiteX7" fmla="*/ 549 w 485756"/>
                  <a:gd name="connsiteY7" fmla="*/ 182724 h 485773"/>
                  <a:gd name="connsiteX8" fmla="*/ 7879 w 485756"/>
                  <a:gd name="connsiteY8" fmla="*/ 106421 h 485773"/>
                  <a:gd name="connsiteX9" fmla="*/ 52546 w 485756"/>
                  <a:gd name="connsiteY9" fmla="*/ 34310 h 485773"/>
                  <a:gd name="connsiteX10" fmla="*/ 135360 w 485756"/>
                  <a:gd name="connsiteY10" fmla="*/ 2964 h 485773"/>
                  <a:gd name="connsiteX11" fmla="*/ 242925 w 485756"/>
                  <a:gd name="connsiteY11" fmla="*/ 6 h 485773"/>
                  <a:gd name="connsiteX12" fmla="*/ 350400 w 485756"/>
                  <a:gd name="connsiteY12" fmla="*/ 2964 h 485773"/>
                  <a:gd name="connsiteX13" fmla="*/ 433210 w 485756"/>
                  <a:gd name="connsiteY13" fmla="*/ 34310 h 485773"/>
                  <a:gd name="connsiteX14" fmla="*/ 477877 w 485756"/>
                  <a:gd name="connsiteY14" fmla="*/ 106421 h 485773"/>
                  <a:gd name="connsiteX15" fmla="*/ 485208 w 485756"/>
                  <a:gd name="connsiteY15" fmla="*/ 182724 h 485773"/>
                  <a:gd name="connsiteX16" fmla="*/ 485756 w 485756"/>
                  <a:gd name="connsiteY16" fmla="*/ 242842 h 485773"/>
                  <a:gd name="connsiteX17" fmla="*/ 485208 w 485756"/>
                  <a:gd name="connsiteY17" fmla="*/ 303048 h 485773"/>
                  <a:gd name="connsiteX18" fmla="*/ 465977 w 485756"/>
                  <a:gd name="connsiteY18" fmla="*/ 321765 h 485773"/>
                  <a:gd name="connsiteX19" fmla="*/ 447261 w 485756"/>
                  <a:gd name="connsiteY19" fmla="*/ 302530 h 485773"/>
                  <a:gd name="connsiteX20" fmla="*/ 447805 w 485756"/>
                  <a:gd name="connsiteY20" fmla="*/ 242842 h 485773"/>
                  <a:gd name="connsiteX21" fmla="*/ 447261 w 485756"/>
                  <a:gd name="connsiteY21" fmla="*/ 183243 h 485773"/>
                  <a:gd name="connsiteX22" fmla="*/ 441105 w 485756"/>
                  <a:gd name="connsiteY22" fmla="*/ 115805 h 485773"/>
                  <a:gd name="connsiteX23" fmla="*/ 409228 w 485756"/>
                  <a:gd name="connsiteY23" fmla="*/ 63723 h 485773"/>
                  <a:gd name="connsiteX24" fmla="*/ 348095 w 485756"/>
                  <a:gd name="connsiteY24" fmla="*/ 40844 h 485773"/>
                  <a:gd name="connsiteX25" fmla="*/ 242925 w 485756"/>
                  <a:gd name="connsiteY25" fmla="*/ 37954 h 485773"/>
                  <a:gd name="connsiteX26" fmla="*/ 137662 w 485756"/>
                  <a:gd name="connsiteY26" fmla="*/ 40844 h 485773"/>
                  <a:gd name="connsiteX27" fmla="*/ 76529 w 485756"/>
                  <a:gd name="connsiteY27" fmla="*/ 63719 h 485773"/>
                  <a:gd name="connsiteX28" fmla="*/ 44652 w 485756"/>
                  <a:gd name="connsiteY28" fmla="*/ 115805 h 485773"/>
                  <a:gd name="connsiteX29" fmla="*/ 38496 w 485756"/>
                  <a:gd name="connsiteY29" fmla="*/ 183243 h 485773"/>
                  <a:gd name="connsiteX30" fmla="*/ 37951 w 485756"/>
                  <a:gd name="connsiteY30" fmla="*/ 242931 h 485773"/>
                  <a:gd name="connsiteX31" fmla="*/ 38496 w 485756"/>
                  <a:gd name="connsiteY31" fmla="*/ 302530 h 485773"/>
                  <a:gd name="connsiteX32" fmla="*/ 44652 w 485756"/>
                  <a:gd name="connsiteY32" fmla="*/ 369967 h 485773"/>
                  <a:gd name="connsiteX33" fmla="*/ 76529 w 485756"/>
                  <a:gd name="connsiteY33" fmla="*/ 422050 h 485773"/>
                  <a:gd name="connsiteX34" fmla="*/ 137662 w 485756"/>
                  <a:gd name="connsiteY34" fmla="*/ 444928 h 485773"/>
                  <a:gd name="connsiteX35" fmla="*/ 242836 w 485756"/>
                  <a:gd name="connsiteY35" fmla="*/ 447815 h 485773"/>
                  <a:gd name="connsiteX36" fmla="*/ 348095 w 485756"/>
                  <a:gd name="connsiteY36" fmla="*/ 444928 h 485773"/>
                  <a:gd name="connsiteX37" fmla="*/ 409228 w 485756"/>
                  <a:gd name="connsiteY37" fmla="*/ 422050 h 485773"/>
                  <a:gd name="connsiteX38" fmla="*/ 435278 w 485756"/>
                  <a:gd name="connsiteY38" fmla="*/ 387149 h 485773"/>
                  <a:gd name="connsiteX39" fmla="*/ 460232 w 485756"/>
                  <a:gd name="connsiteY39" fmla="*/ 377279 h 485773"/>
                  <a:gd name="connsiteX40" fmla="*/ 470105 w 485756"/>
                  <a:gd name="connsiteY40" fmla="*/ 402233 h 485773"/>
                  <a:gd name="connsiteX41" fmla="*/ 433210 w 485756"/>
                  <a:gd name="connsiteY41" fmla="*/ 451462 h 485773"/>
                  <a:gd name="connsiteX42" fmla="*/ 350400 w 485756"/>
                  <a:gd name="connsiteY42" fmla="*/ 482809 h 485773"/>
                  <a:gd name="connsiteX43" fmla="*/ 247668 w 485756"/>
                  <a:gd name="connsiteY43" fmla="*/ 485774 h 485773"/>
                  <a:gd name="connsiteX44" fmla="*/ 360525 w 485756"/>
                  <a:gd name="connsiteY44" fmla="*/ 242886 h 485773"/>
                  <a:gd name="connsiteX45" fmla="*/ 241928 w 485756"/>
                  <a:gd name="connsiteY45" fmla="*/ 124289 h 485773"/>
                  <a:gd name="connsiteX46" fmla="*/ 123330 w 485756"/>
                  <a:gd name="connsiteY46" fmla="*/ 242886 h 485773"/>
                  <a:gd name="connsiteX47" fmla="*/ 241928 w 485756"/>
                  <a:gd name="connsiteY47" fmla="*/ 361484 h 485773"/>
                  <a:gd name="connsiteX48" fmla="*/ 360525 w 485756"/>
                  <a:gd name="connsiteY48" fmla="*/ 242886 h 485773"/>
                  <a:gd name="connsiteX49" fmla="*/ 322574 w 485756"/>
                  <a:gd name="connsiteY49" fmla="*/ 242886 h 485773"/>
                  <a:gd name="connsiteX50" fmla="*/ 241928 w 485756"/>
                  <a:gd name="connsiteY50" fmla="*/ 323532 h 485773"/>
                  <a:gd name="connsiteX51" fmla="*/ 161281 w 485756"/>
                  <a:gd name="connsiteY51" fmla="*/ 242886 h 485773"/>
                  <a:gd name="connsiteX52" fmla="*/ 241928 w 485756"/>
                  <a:gd name="connsiteY52" fmla="*/ 162240 h 485773"/>
                  <a:gd name="connsiteX53" fmla="*/ 322574 w 485756"/>
                  <a:gd name="connsiteY53" fmla="*/ 242886 h 485773"/>
                  <a:gd name="connsiteX54" fmla="*/ 373808 w 485756"/>
                  <a:gd name="connsiteY54" fmla="*/ 86338 h 485773"/>
                  <a:gd name="connsiteX55" fmla="*/ 345345 w 485756"/>
                  <a:gd name="connsiteY55" fmla="*/ 114801 h 485773"/>
                  <a:gd name="connsiteX56" fmla="*/ 373808 w 485756"/>
                  <a:gd name="connsiteY56" fmla="*/ 143264 h 485773"/>
                  <a:gd name="connsiteX57" fmla="*/ 402271 w 485756"/>
                  <a:gd name="connsiteY57" fmla="*/ 114801 h 485773"/>
                  <a:gd name="connsiteX58" fmla="*/ 373808 w 485756"/>
                  <a:gd name="connsiteY58" fmla="*/ 86338 h 48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5756" h="485773">
                    <a:moveTo>
                      <a:pt x="247668" y="485774"/>
                    </a:moveTo>
                    <a:cubicBezTo>
                      <a:pt x="246060" y="485774"/>
                      <a:pt x="244452" y="485774"/>
                      <a:pt x="242832" y="485766"/>
                    </a:cubicBezTo>
                    <a:cubicBezTo>
                      <a:pt x="204755" y="485859"/>
                      <a:pt x="169572" y="484892"/>
                      <a:pt x="135357" y="482809"/>
                    </a:cubicBezTo>
                    <a:cubicBezTo>
                      <a:pt x="103988" y="480900"/>
                      <a:pt x="75354" y="470059"/>
                      <a:pt x="52546" y="451462"/>
                    </a:cubicBezTo>
                    <a:cubicBezTo>
                      <a:pt x="30539" y="433517"/>
                      <a:pt x="15510" y="409252"/>
                      <a:pt x="7879" y="379351"/>
                    </a:cubicBezTo>
                    <a:cubicBezTo>
                      <a:pt x="1238" y="353319"/>
                      <a:pt x="886" y="327765"/>
                      <a:pt x="549" y="303048"/>
                    </a:cubicBezTo>
                    <a:cubicBezTo>
                      <a:pt x="304" y="285314"/>
                      <a:pt x="52" y="264300"/>
                      <a:pt x="0" y="242931"/>
                    </a:cubicBezTo>
                    <a:cubicBezTo>
                      <a:pt x="52" y="221472"/>
                      <a:pt x="304" y="200458"/>
                      <a:pt x="549" y="182724"/>
                    </a:cubicBezTo>
                    <a:cubicBezTo>
                      <a:pt x="886" y="158011"/>
                      <a:pt x="1238" y="132457"/>
                      <a:pt x="7879" y="106421"/>
                    </a:cubicBezTo>
                    <a:cubicBezTo>
                      <a:pt x="15510" y="76520"/>
                      <a:pt x="30539" y="52256"/>
                      <a:pt x="52546" y="34310"/>
                    </a:cubicBezTo>
                    <a:cubicBezTo>
                      <a:pt x="75354" y="15713"/>
                      <a:pt x="103988" y="4872"/>
                      <a:pt x="135360" y="2964"/>
                    </a:cubicBezTo>
                    <a:cubicBezTo>
                      <a:pt x="169576" y="884"/>
                      <a:pt x="204766" y="-87"/>
                      <a:pt x="242925" y="6"/>
                    </a:cubicBezTo>
                    <a:cubicBezTo>
                      <a:pt x="281013" y="-75"/>
                      <a:pt x="316184" y="884"/>
                      <a:pt x="350400" y="2964"/>
                    </a:cubicBezTo>
                    <a:cubicBezTo>
                      <a:pt x="381769" y="4872"/>
                      <a:pt x="410403" y="15713"/>
                      <a:pt x="433210" y="34310"/>
                    </a:cubicBezTo>
                    <a:cubicBezTo>
                      <a:pt x="455221" y="52256"/>
                      <a:pt x="470246" y="76520"/>
                      <a:pt x="477877" y="106421"/>
                    </a:cubicBezTo>
                    <a:cubicBezTo>
                      <a:pt x="484519" y="132453"/>
                      <a:pt x="484871" y="158011"/>
                      <a:pt x="485208" y="182724"/>
                    </a:cubicBezTo>
                    <a:cubicBezTo>
                      <a:pt x="485453" y="200458"/>
                      <a:pt x="485708" y="221472"/>
                      <a:pt x="485756" y="242842"/>
                    </a:cubicBezTo>
                    <a:cubicBezTo>
                      <a:pt x="485708" y="264300"/>
                      <a:pt x="485453" y="285314"/>
                      <a:pt x="485208" y="303048"/>
                    </a:cubicBezTo>
                    <a:cubicBezTo>
                      <a:pt x="485067" y="313529"/>
                      <a:pt x="476410" y="321905"/>
                      <a:pt x="465977" y="321765"/>
                    </a:cubicBezTo>
                    <a:cubicBezTo>
                      <a:pt x="455496" y="321620"/>
                      <a:pt x="447120" y="313007"/>
                      <a:pt x="447261" y="302530"/>
                    </a:cubicBezTo>
                    <a:cubicBezTo>
                      <a:pt x="447501" y="284899"/>
                      <a:pt x="447757" y="264022"/>
                      <a:pt x="447805" y="242842"/>
                    </a:cubicBezTo>
                    <a:cubicBezTo>
                      <a:pt x="447757" y="221750"/>
                      <a:pt x="447501" y="200873"/>
                      <a:pt x="447261" y="183243"/>
                    </a:cubicBezTo>
                    <a:cubicBezTo>
                      <a:pt x="446953" y="160743"/>
                      <a:pt x="446634" y="137475"/>
                      <a:pt x="441105" y="115805"/>
                    </a:cubicBezTo>
                    <a:cubicBezTo>
                      <a:pt x="435527" y="93946"/>
                      <a:pt x="424801" y="76424"/>
                      <a:pt x="409228" y="63723"/>
                    </a:cubicBezTo>
                    <a:cubicBezTo>
                      <a:pt x="392383" y="49984"/>
                      <a:pt x="371814" y="42286"/>
                      <a:pt x="348095" y="40844"/>
                    </a:cubicBezTo>
                    <a:cubicBezTo>
                      <a:pt x="314683" y="38813"/>
                      <a:pt x="280290" y="37876"/>
                      <a:pt x="242925" y="37954"/>
                    </a:cubicBezTo>
                    <a:cubicBezTo>
                      <a:pt x="205470" y="37865"/>
                      <a:pt x="171073" y="38813"/>
                      <a:pt x="137662" y="40844"/>
                    </a:cubicBezTo>
                    <a:cubicBezTo>
                      <a:pt x="113942" y="42286"/>
                      <a:pt x="93377" y="49984"/>
                      <a:pt x="76529" y="63719"/>
                    </a:cubicBezTo>
                    <a:cubicBezTo>
                      <a:pt x="60955" y="76420"/>
                      <a:pt x="50230" y="93943"/>
                      <a:pt x="44652" y="115805"/>
                    </a:cubicBezTo>
                    <a:cubicBezTo>
                      <a:pt x="39122" y="137475"/>
                      <a:pt x="38804" y="160743"/>
                      <a:pt x="38496" y="183243"/>
                    </a:cubicBezTo>
                    <a:cubicBezTo>
                      <a:pt x="38255" y="200873"/>
                      <a:pt x="38003" y="221750"/>
                      <a:pt x="37951" y="242931"/>
                    </a:cubicBezTo>
                    <a:cubicBezTo>
                      <a:pt x="38003" y="264022"/>
                      <a:pt x="38255" y="284899"/>
                      <a:pt x="38496" y="302530"/>
                    </a:cubicBezTo>
                    <a:cubicBezTo>
                      <a:pt x="38804" y="325030"/>
                      <a:pt x="39122" y="348297"/>
                      <a:pt x="44652" y="369967"/>
                    </a:cubicBezTo>
                    <a:cubicBezTo>
                      <a:pt x="50230" y="391826"/>
                      <a:pt x="60955" y="409349"/>
                      <a:pt x="76529" y="422050"/>
                    </a:cubicBezTo>
                    <a:cubicBezTo>
                      <a:pt x="93377" y="435789"/>
                      <a:pt x="113942" y="443486"/>
                      <a:pt x="137662" y="444928"/>
                    </a:cubicBezTo>
                    <a:cubicBezTo>
                      <a:pt x="171073" y="446959"/>
                      <a:pt x="205477" y="447908"/>
                      <a:pt x="242836" y="447815"/>
                    </a:cubicBezTo>
                    <a:cubicBezTo>
                      <a:pt x="280294" y="447904"/>
                      <a:pt x="314683" y="446959"/>
                      <a:pt x="348095" y="444928"/>
                    </a:cubicBezTo>
                    <a:cubicBezTo>
                      <a:pt x="371814" y="443486"/>
                      <a:pt x="392380" y="435789"/>
                      <a:pt x="409228" y="422050"/>
                    </a:cubicBezTo>
                    <a:cubicBezTo>
                      <a:pt x="420446" y="412899"/>
                      <a:pt x="429211" y="401158"/>
                      <a:pt x="435278" y="387149"/>
                    </a:cubicBezTo>
                    <a:cubicBezTo>
                      <a:pt x="439444" y="377535"/>
                      <a:pt x="450615" y="373114"/>
                      <a:pt x="460232" y="377279"/>
                    </a:cubicBezTo>
                    <a:cubicBezTo>
                      <a:pt x="469850" y="381445"/>
                      <a:pt x="474267" y="392615"/>
                      <a:pt x="470105" y="402233"/>
                    </a:cubicBezTo>
                    <a:cubicBezTo>
                      <a:pt x="461600" y="421872"/>
                      <a:pt x="449188" y="438435"/>
                      <a:pt x="433210" y="451462"/>
                    </a:cubicBezTo>
                    <a:cubicBezTo>
                      <a:pt x="410403" y="470063"/>
                      <a:pt x="381769" y="480900"/>
                      <a:pt x="350400" y="482809"/>
                    </a:cubicBezTo>
                    <a:cubicBezTo>
                      <a:pt x="317634" y="484803"/>
                      <a:pt x="283974" y="485774"/>
                      <a:pt x="247668" y="485774"/>
                    </a:cubicBezTo>
                    <a:close/>
                    <a:moveTo>
                      <a:pt x="360525" y="242886"/>
                    </a:moveTo>
                    <a:cubicBezTo>
                      <a:pt x="360525" y="177491"/>
                      <a:pt x="307323" y="124289"/>
                      <a:pt x="241928" y="124289"/>
                    </a:cubicBezTo>
                    <a:cubicBezTo>
                      <a:pt x="176536" y="124289"/>
                      <a:pt x="123330" y="177491"/>
                      <a:pt x="123330" y="242886"/>
                    </a:cubicBezTo>
                    <a:cubicBezTo>
                      <a:pt x="123330" y="308282"/>
                      <a:pt x="176536" y="361484"/>
                      <a:pt x="241928" y="361484"/>
                    </a:cubicBezTo>
                    <a:cubicBezTo>
                      <a:pt x="307323" y="361484"/>
                      <a:pt x="360525" y="308282"/>
                      <a:pt x="360525" y="242886"/>
                    </a:cubicBezTo>
                    <a:close/>
                    <a:moveTo>
                      <a:pt x="322574" y="242886"/>
                    </a:moveTo>
                    <a:cubicBezTo>
                      <a:pt x="322574" y="287353"/>
                      <a:pt x="286398" y="323532"/>
                      <a:pt x="241928" y="323532"/>
                    </a:cubicBezTo>
                    <a:cubicBezTo>
                      <a:pt x="197461" y="323532"/>
                      <a:pt x="161281" y="287353"/>
                      <a:pt x="161281" y="242886"/>
                    </a:cubicBezTo>
                    <a:cubicBezTo>
                      <a:pt x="161281" y="198420"/>
                      <a:pt x="197461" y="162240"/>
                      <a:pt x="241928" y="162240"/>
                    </a:cubicBezTo>
                    <a:cubicBezTo>
                      <a:pt x="286398" y="162240"/>
                      <a:pt x="322574" y="198420"/>
                      <a:pt x="322574" y="242886"/>
                    </a:cubicBezTo>
                    <a:close/>
                    <a:moveTo>
                      <a:pt x="373808" y="86338"/>
                    </a:moveTo>
                    <a:cubicBezTo>
                      <a:pt x="358090" y="86338"/>
                      <a:pt x="345345" y="99079"/>
                      <a:pt x="345345" y="114801"/>
                    </a:cubicBezTo>
                    <a:cubicBezTo>
                      <a:pt x="345345" y="130523"/>
                      <a:pt x="358090" y="143264"/>
                      <a:pt x="373808" y="143264"/>
                    </a:cubicBezTo>
                    <a:cubicBezTo>
                      <a:pt x="389530" y="143264"/>
                      <a:pt x="402271" y="130523"/>
                      <a:pt x="402271" y="114801"/>
                    </a:cubicBezTo>
                    <a:cubicBezTo>
                      <a:pt x="402271" y="99079"/>
                      <a:pt x="389530" y="86338"/>
                      <a:pt x="373808" y="86338"/>
                    </a:cubicBezTo>
                    <a:close/>
                  </a:path>
                </a:pathLst>
              </a:custGeom>
              <a:grpFill/>
              <a:ln w="949" cap="flat">
                <a:noFill/>
                <a:prstDash val="solid"/>
                <a:miter/>
              </a:ln>
            </p:spPr>
            <p:txBody>
              <a:bodyPr rtlCol="0" anchor="ctr"/>
              <a:lstStyle/>
              <a:p>
                <a:endParaRPr lang="en-ID" dirty="0"/>
              </a:p>
            </p:txBody>
          </p:sp>
          <p:sp>
            <p:nvSpPr>
              <p:cNvPr id="25" name="Icon 7">
                <a:extLst>
                  <a:ext uri="{FF2B5EF4-FFF2-40B4-BE49-F238E27FC236}">
                    <a16:creationId xmlns:a16="http://schemas.microsoft.com/office/drawing/2014/main" id="{7D5C87D6-6FAE-4326-8AC2-8D8DD3352DEA}"/>
                  </a:ext>
                </a:extLst>
              </p:cNvPr>
              <p:cNvSpPr/>
              <p:nvPr/>
            </p:nvSpPr>
            <p:spPr>
              <a:xfrm>
                <a:off x="1097129" y="177275"/>
                <a:ext cx="135578" cy="110418"/>
              </a:xfrm>
              <a:custGeom>
                <a:avLst/>
                <a:gdLst>
                  <a:gd name="connsiteX0" fmla="*/ 428141 w 485779"/>
                  <a:gd name="connsiteY0" fmla="*/ 63553 h 395637"/>
                  <a:gd name="connsiteX1" fmla="*/ 427900 w 485779"/>
                  <a:gd name="connsiteY1" fmla="*/ 62619 h 395637"/>
                  <a:gd name="connsiteX2" fmla="*/ 472493 w 485779"/>
                  <a:gd name="connsiteY2" fmla="*/ 6641 h 395637"/>
                  <a:gd name="connsiteX3" fmla="*/ 407976 w 485779"/>
                  <a:gd name="connsiteY3" fmla="*/ 31310 h 395637"/>
                  <a:gd name="connsiteX4" fmla="*/ 336818 w 485779"/>
                  <a:gd name="connsiteY4" fmla="*/ 0 h 395637"/>
                  <a:gd name="connsiteX5" fmla="*/ 236247 w 485779"/>
                  <a:gd name="connsiteY5" fmla="*/ 99622 h 395637"/>
                  <a:gd name="connsiteX6" fmla="*/ 237874 w 485779"/>
                  <a:gd name="connsiteY6" fmla="*/ 123401 h 395637"/>
                  <a:gd name="connsiteX7" fmla="*/ 102310 w 485779"/>
                  <a:gd name="connsiteY7" fmla="*/ 76544 h 395637"/>
                  <a:gd name="connsiteX8" fmla="*/ 46209 w 485779"/>
                  <a:gd name="connsiteY8" fmla="*/ 28096 h 395637"/>
                  <a:gd name="connsiteX9" fmla="*/ 23750 w 485779"/>
                  <a:gd name="connsiteY9" fmla="*/ 22445 h 395637"/>
                  <a:gd name="connsiteX10" fmla="*/ 12554 w 485779"/>
                  <a:gd name="connsiteY10" fmla="*/ 42717 h 395637"/>
                  <a:gd name="connsiteX11" fmla="*/ 57283 w 485779"/>
                  <a:gd name="connsiteY11" fmla="*/ 154362 h 395637"/>
                  <a:gd name="connsiteX12" fmla="*/ 43319 w 485779"/>
                  <a:gd name="connsiteY12" fmla="*/ 150359 h 395637"/>
                  <a:gd name="connsiteX13" fmla="*/ 22075 w 485779"/>
                  <a:gd name="connsiteY13" fmla="*/ 151997 h 395637"/>
                  <a:gd name="connsiteX14" fmla="*/ 16130 w 485779"/>
                  <a:gd name="connsiteY14" fmla="*/ 172900 h 395637"/>
                  <a:gd name="connsiteX15" fmla="*/ 94382 w 485779"/>
                  <a:gd name="connsiteY15" fmla="*/ 249633 h 395637"/>
                  <a:gd name="connsiteX16" fmla="*/ 69651 w 485779"/>
                  <a:gd name="connsiteY16" fmla="*/ 253328 h 395637"/>
                  <a:gd name="connsiteX17" fmla="*/ 69262 w 485779"/>
                  <a:gd name="connsiteY17" fmla="*/ 253324 h 395637"/>
                  <a:gd name="connsiteX18" fmla="*/ 51372 w 485779"/>
                  <a:gd name="connsiteY18" fmla="*/ 265988 h 395637"/>
                  <a:gd name="connsiteX19" fmla="*/ 57661 w 485779"/>
                  <a:gd name="connsiteY19" fmla="*/ 287313 h 395637"/>
                  <a:gd name="connsiteX20" fmla="*/ 130577 w 485779"/>
                  <a:gd name="connsiteY20" fmla="*/ 319576 h 395637"/>
                  <a:gd name="connsiteX21" fmla="*/ 75922 w 485779"/>
                  <a:gd name="connsiteY21" fmla="*/ 334889 h 395637"/>
                  <a:gd name="connsiteX22" fmla="*/ 23502 w 485779"/>
                  <a:gd name="connsiteY22" fmla="*/ 331669 h 395637"/>
                  <a:gd name="connsiteX23" fmla="*/ 957 w 485779"/>
                  <a:gd name="connsiteY23" fmla="*/ 344162 h 395637"/>
                  <a:gd name="connsiteX24" fmla="*/ 11664 w 485779"/>
                  <a:gd name="connsiteY24" fmla="*/ 367608 h 395637"/>
                  <a:gd name="connsiteX25" fmla="*/ 144219 w 485779"/>
                  <a:gd name="connsiteY25" fmla="*/ 395637 h 395637"/>
                  <a:gd name="connsiteX26" fmla="*/ 253336 w 485779"/>
                  <a:gd name="connsiteY26" fmla="*/ 382369 h 395637"/>
                  <a:gd name="connsiteX27" fmla="*/ 352206 w 485779"/>
                  <a:gd name="connsiteY27" fmla="*/ 322648 h 395637"/>
                  <a:gd name="connsiteX28" fmla="*/ 352065 w 485779"/>
                  <a:gd name="connsiteY28" fmla="*/ 295812 h 395637"/>
                  <a:gd name="connsiteX29" fmla="*/ 325228 w 485779"/>
                  <a:gd name="connsiteY29" fmla="*/ 295956 h 395637"/>
                  <a:gd name="connsiteX30" fmla="*/ 144219 w 485779"/>
                  <a:gd name="connsiteY30" fmla="*/ 357690 h 395637"/>
                  <a:gd name="connsiteX31" fmla="*/ 139156 w 485779"/>
                  <a:gd name="connsiteY31" fmla="*/ 357623 h 395637"/>
                  <a:gd name="connsiteX32" fmla="*/ 190205 w 485779"/>
                  <a:gd name="connsiteY32" fmla="*/ 318482 h 395637"/>
                  <a:gd name="connsiteX33" fmla="*/ 192796 w 485779"/>
                  <a:gd name="connsiteY33" fmla="*/ 298588 h 395637"/>
                  <a:gd name="connsiteX34" fmla="*/ 176085 w 485779"/>
                  <a:gd name="connsiteY34" fmla="*/ 287488 h 395637"/>
                  <a:gd name="connsiteX35" fmla="*/ 124354 w 485779"/>
                  <a:gd name="connsiteY35" fmla="*/ 278400 h 395637"/>
                  <a:gd name="connsiteX36" fmla="*/ 153707 w 485779"/>
                  <a:gd name="connsiteY36" fmla="*/ 254273 h 395637"/>
                  <a:gd name="connsiteX37" fmla="*/ 156186 w 485779"/>
                  <a:gd name="connsiteY37" fmla="*/ 235942 h 395637"/>
                  <a:gd name="connsiteX38" fmla="*/ 141884 w 485779"/>
                  <a:gd name="connsiteY38" fmla="*/ 224212 h 395637"/>
                  <a:gd name="connsiteX39" fmla="*/ 75143 w 485779"/>
                  <a:gd name="connsiteY39" fmla="*/ 193040 h 395637"/>
                  <a:gd name="connsiteX40" fmla="*/ 100434 w 485779"/>
                  <a:gd name="connsiteY40" fmla="*/ 189193 h 395637"/>
                  <a:gd name="connsiteX41" fmla="*/ 114166 w 485779"/>
                  <a:gd name="connsiteY41" fmla="*/ 175676 h 395637"/>
                  <a:gd name="connsiteX42" fmla="*/ 108999 w 485779"/>
                  <a:gd name="connsiteY42" fmla="*/ 157119 h 395637"/>
                  <a:gd name="connsiteX43" fmla="*/ 70355 w 485779"/>
                  <a:gd name="connsiteY43" fmla="*/ 100630 h 395637"/>
                  <a:gd name="connsiteX44" fmla="*/ 80110 w 485779"/>
                  <a:gd name="connsiteY44" fmla="*/ 107364 h 395637"/>
                  <a:gd name="connsiteX45" fmla="*/ 260919 w 485779"/>
                  <a:gd name="connsiteY45" fmla="*/ 162241 h 395637"/>
                  <a:gd name="connsiteX46" fmla="*/ 275977 w 485779"/>
                  <a:gd name="connsiteY46" fmla="*/ 154792 h 395637"/>
                  <a:gd name="connsiteX47" fmla="*/ 279235 w 485779"/>
                  <a:gd name="connsiteY47" fmla="*/ 138299 h 395637"/>
                  <a:gd name="connsiteX48" fmla="*/ 274202 w 485779"/>
                  <a:gd name="connsiteY48" fmla="*/ 99622 h 395637"/>
                  <a:gd name="connsiteX49" fmla="*/ 292562 w 485779"/>
                  <a:gd name="connsiteY49" fmla="*/ 56171 h 395637"/>
                  <a:gd name="connsiteX50" fmla="*/ 336821 w 485779"/>
                  <a:gd name="connsiteY50" fmla="*/ 37951 h 395637"/>
                  <a:gd name="connsiteX51" fmla="*/ 380309 w 485779"/>
                  <a:gd name="connsiteY51" fmla="*/ 57283 h 395637"/>
                  <a:gd name="connsiteX52" fmla="*/ 398492 w 485779"/>
                  <a:gd name="connsiteY52" fmla="*/ 100459 h 395637"/>
                  <a:gd name="connsiteX53" fmla="*/ 398492 w 485779"/>
                  <a:gd name="connsiteY53" fmla="*/ 111956 h 395637"/>
                  <a:gd name="connsiteX54" fmla="*/ 398629 w 485779"/>
                  <a:gd name="connsiteY54" fmla="*/ 113546 h 395637"/>
                  <a:gd name="connsiteX55" fmla="*/ 398492 w 485779"/>
                  <a:gd name="connsiteY55" fmla="*/ 115751 h 395637"/>
                  <a:gd name="connsiteX56" fmla="*/ 374761 w 485779"/>
                  <a:gd name="connsiteY56" fmla="*/ 229890 h 395637"/>
                  <a:gd name="connsiteX57" fmla="*/ 383597 w 485779"/>
                  <a:gd name="connsiteY57" fmla="*/ 255233 h 395637"/>
                  <a:gd name="connsiteX58" fmla="*/ 391836 w 485779"/>
                  <a:gd name="connsiteY58" fmla="*/ 257123 h 395637"/>
                  <a:gd name="connsiteX59" fmla="*/ 408936 w 485779"/>
                  <a:gd name="connsiteY59" fmla="*/ 246397 h 395637"/>
                  <a:gd name="connsiteX60" fmla="*/ 436443 w 485779"/>
                  <a:gd name="connsiteY60" fmla="*/ 115751 h 395637"/>
                  <a:gd name="connsiteX61" fmla="*/ 436313 w 485779"/>
                  <a:gd name="connsiteY61" fmla="*/ 113616 h 395637"/>
                  <a:gd name="connsiteX62" fmla="*/ 436443 w 485779"/>
                  <a:gd name="connsiteY62" fmla="*/ 111956 h 395637"/>
                  <a:gd name="connsiteX63" fmla="*/ 436443 w 485779"/>
                  <a:gd name="connsiteY63" fmla="*/ 98673 h 395637"/>
                  <a:gd name="connsiteX64" fmla="*/ 485780 w 485779"/>
                  <a:gd name="connsiteY64" fmla="*/ 45541 h 395637"/>
                  <a:gd name="connsiteX65" fmla="*/ 428141 w 485779"/>
                  <a:gd name="connsiteY65" fmla="*/ 63553 h 39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85779" h="395637">
                    <a:moveTo>
                      <a:pt x="428141" y="63553"/>
                    </a:moveTo>
                    <a:lnTo>
                      <a:pt x="427900" y="62619"/>
                    </a:lnTo>
                    <a:cubicBezTo>
                      <a:pt x="448481" y="50282"/>
                      <a:pt x="465099" y="29942"/>
                      <a:pt x="472493" y="6641"/>
                    </a:cubicBezTo>
                    <a:cubicBezTo>
                      <a:pt x="453214" y="18112"/>
                      <a:pt x="430658" y="26810"/>
                      <a:pt x="407976" y="31310"/>
                    </a:cubicBezTo>
                    <a:cubicBezTo>
                      <a:pt x="389786" y="11930"/>
                      <a:pt x="365518" y="0"/>
                      <a:pt x="336818" y="0"/>
                    </a:cubicBezTo>
                    <a:cubicBezTo>
                      <a:pt x="281814" y="0"/>
                      <a:pt x="236247" y="44533"/>
                      <a:pt x="236247" y="99622"/>
                    </a:cubicBezTo>
                    <a:cubicBezTo>
                      <a:pt x="236247" y="108064"/>
                      <a:pt x="236944" y="116240"/>
                      <a:pt x="237874" y="123401"/>
                    </a:cubicBezTo>
                    <a:cubicBezTo>
                      <a:pt x="189442" y="119639"/>
                      <a:pt x="143930" y="103925"/>
                      <a:pt x="102310" y="76544"/>
                    </a:cubicBezTo>
                    <a:cubicBezTo>
                      <a:pt x="65967" y="52639"/>
                      <a:pt x="46376" y="28304"/>
                      <a:pt x="46209" y="28096"/>
                    </a:cubicBezTo>
                    <a:cubicBezTo>
                      <a:pt x="40873" y="21333"/>
                      <a:pt x="31648" y="19009"/>
                      <a:pt x="23750" y="22445"/>
                    </a:cubicBezTo>
                    <a:cubicBezTo>
                      <a:pt x="15848" y="25880"/>
                      <a:pt x="11253" y="34204"/>
                      <a:pt x="12554" y="42717"/>
                    </a:cubicBezTo>
                    <a:cubicBezTo>
                      <a:pt x="13006" y="45656"/>
                      <a:pt x="22271" y="103747"/>
                      <a:pt x="57283" y="154362"/>
                    </a:cubicBezTo>
                    <a:cubicBezTo>
                      <a:pt x="49122" y="153091"/>
                      <a:pt x="44253" y="150823"/>
                      <a:pt x="43319" y="150359"/>
                    </a:cubicBezTo>
                    <a:cubicBezTo>
                      <a:pt x="36544" y="146346"/>
                      <a:pt x="28238" y="147083"/>
                      <a:pt x="22075" y="151997"/>
                    </a:cubicBezTo>
                    <a:cubicBezTo>
                      <a:pt x="15874" y="156941"/>
                      <a:pt x="13658" y="165366"/>
                      <a:pt x="16130" y="172900"/>
                    </a:cubicBezTo>
                    <a:cubicBezTo>
                      <a:pt x="16931" y="175346"/>
                      <a:pt x="33582" y="223901"/>
                      <a:pt x="94382" y="249633"/>
                    </a:cubicBezTo>
                    <a:cubicBezTo>
                      <a:pt x="81355" y="253391"/>
                      <a:pt x="69799" y="253328"/>
                      <a:pt x="69651" y="253328"/>
                    </a:cubicBezTo>
                    <a:cubicBezTo>
                      <a:pt x="69521" y="253328"/>
                      <a:pt x="69391" y="253324"/>
                      <a:pt x="69262" y="253324"/>
                    </a:cubicBezTo>
                    <a:cubicBezTo>
                      <a:pt x="61231" y="253324"/>
                      <a:pt x="54052" y="258390"/>
                      <a:pt x="51372" y="265988"/>
                    </a:cubicBezTo>
                    <a:cubicBezTo>
                      <a:pt x="48644" y="273708"/>
                      <a:pt x="51183" y="282306"/>
                      <a:pt x="57661" y="287313"/>
                    </a:cubicBezTo>
                    <a:cubicBezTo>
                      <a:pt x="59125" y="288444"/>
                      <a:pt x="86344" y="309124"/>
                      <a:pt x="130577" y="319576"/>
                    </a:cubicBezTo>
                    <a:cubicBezTo>
                      <a:pt x="115103" y="328092"/>
                      <a:pt x="96839" y="333218"/>
                      <a:pt x="75922" y="334889"/>
                    </a:cubicBezTo>
                    <a:cubicBezTo>
                      <a:pt x="46973" y="337202"/>
                      <a:pt x="23691" y="331717"/>
                      <a:pt x="23502" y="331669"/>
                    </a:cubicBezTo>
                    <a:cubicBezTo>
                      <a:pt x="13877" y="329312"/>
                      <a:pt x="4059" y="334752"/>
                      <a:pt x="957" y="344162"/>
                    </a:cubicBezTo>
                    <a:cubicBezTo>
                      <a:pt x="-2145" y="353572"/>
                      <a:pt x="2521" y="363786"/>
                      <a:pt x="11664" y="367608"/>
                    </a:cubicBezTo>
                    <a:cubicBezTo>
                      <a:pt x="14403" y="368749"/>
                      <a:pt x="79487" y="395637"/>
                      <a:pt x="144219" y="395637"/>
                    </a:cubicBezTo>
                    <a:cubicBezTo>
                      <a:pt x="189153" y="395637"/>
                      <a:pt x="222808" y="391546"/>
                      <a:pt x="253336" y="382369"/>
                    </a:cubicBezTo>
                    <a:cubicBezTo>
                      <a:pt x="291432" y="370913"/>
                      <a:pt x="323776" y="351378"/>
                      <a:pt x="352206" y="322648"/>
                    </a:cubicBezTo>
                    <a:cubicBezTo>
                      <a:pt x="359577" y="315199"/>
                      <a:pt x="359514" y="303183"/>
                      <a:pt x="352065" y="295812"/>
                    </a:cubicBezTo>
                    <a:cubicBezTo>
                      <a:pt x="344612" y="288440"/>
                      <a:pt x="332600" y="288503"/>
                      <a:pt x="325228" y="295956"/>
                    </a:cubicBezTo>
                    <a:cubicBezTo>
                      <a:pt x="274532" y="347190"/>
                      <a:pt x="216200" y="357690"/>
                      <a:pt x="144219" y="357690"/>
                    </a:cubicBezTo>
                    <a:cubicBezTo>
                      <a:pt x="142533" y="357690"/>
                      <a:pt x="140846" y="357668"/>
                      <a:pt x="139156" y="357623"/>
                    </a:cubicBezTo>
                    <a:cubicBezTo>
                      <a:pt x="159236" y="348406"/>
                      <a:pt x="176455" y="335260"/>
                      <a:pt x="190205" y="318482"/>
                    </a:cubicBezTo>
                    <a:cubicBezTo>
                      <a:pt x="194790" y="312886"/>
                      <a:pt x="195798" y="305173"/>
                      <a:pt x="192796" y="298588"/>
                    </a:cubicBezTo>
                    <a:cubicBezTo>
                      <a:pt x="189798" y="292005"/>
                      <a:pt x="183315" y="287703"/>
                      <a:pt x="176085" y="287488"/>
                    </a:cubicBezTo>
                    <a:cubicBezTo>
                      <a:pt x="156272" y="286906"/>
                      <a:pt x="138771" y="283111"/>
                      <a:pt x="124354" y="278400"/>
                    </a:cubicBezTo>
                    <a:cubicBezTo>
                      <a:pt x="135057" y="272963"/>
                      <a:pt x="145483" y="265239"/>
                      <a:pt x="153707" y="254273"/>
                    </a:cubicBezTo>
                    <a:cubicBezTo>
                      <a:pt x="157658" y="249006"/>
                      <a:pt x="158595" y="242068"/>
                      <a:pt x="156186" y="235942"/>
                    </a:cubicBezTo>
                    <a:cubicBezTo>
                      <a:pt x="153777" y="229816"/>
                      <a:pt x="148363" y="225376"/>
                      <a:pt x="141884" y="224212"/>
                    </a:cubicBezTo>
                    <a:cubicBezTo>
                      <a:pt x="110026" y="218486"/>
                      <a:pt x="88867" y="205663"/>
                      <a:pt x="75143" y="193040"/>
                    </a:cubicBezTo>
                    <a:cubicBezTo>
                      <a:pt x="82845" y="192639"/>
                      <a:pt x="91306" y="191472"/>
                      <a:pt x="100434" y="189193"/>
                    </a:cubicBezTo>
                    <a:cubicBezTo>
                      <a:pt x="107128" y="187517"/>
                      <a:pt x="112387" y="182344"/>
                      <a:pt x="114166" y="175676"/>
                    </a:cubicBezTo>
                    <a:cubicBezTo>
                      <a:pt x="115945" y="169012"/>
                      <a:pt x="113969" y="161904"/>
                      <a:pt x="108999" y="157119"/>
                    </a:cubicBezTo>
                    <a:cubicBezTo>
                      <a:pt x="91799" y="140545"/>
                      <a:pt x="79298" y="120006"/>
                      <a:pt x="70355" y="100630"/>
                    </a:cubicBezTo>
                    <a:cubicBezTo>
                      <a:pt x="73476" y="102865"/>
                      <a:pt x="76730" y="105114"/>
                      <a:pt x="80110" y="107364"/>
                    </a:cubicBezTo>
                    <a:cubicBezTo>
                      <a:pt x="117779" y="132399"/>
                      <a:pt x="179724" y="162241"/>
                      <a:pt x="260919" y="162241"/>
                    </a:cubicBezTo>
                    <a:cubicBezTo>
                      <a:pt x="266823" y="162241"/>
                      <a:pt x="272390" y="159480"/>
                      <a:pt x="275977" y="154792"/>
                    </a:cubicBezTo>
                    <a:cubicBezTo>
                      <a:pt x="279568" y="150107"/>
                      <a:pt x="280769" y="144000"/>
                      <a:pt x="279235" y="138299"/>
                    </a:cubicBezTo>
                    <a:cubicBezTo>
                      <a:pt x="279183" y="138114"/>
                      <a:pt x="274202" y="119409"/>
                      <a:pt x="274202" y="99622"/>
                    </a:cubicBezTo>
                    <a:cubicBezTo>
                      <a:pt x="274202" y="83281"/>
                      <a:pt x="280721" y="67849"/>
                      <a:pt x="292562" y="56171"/>
                    </a:cubicBezTo>
                    <a:cubicBezTo>
                      <a:pt x="304470" y="44422"/>
                      <a:pt x="320188" y="37951"/>
                      <a:pt x="336821" y="37951"/>
                    </a:cubicBezTo>
                    <a:cubicBezTo>
                      <a:pt x="353636" y="37951"/>
                      <a:pt x="368268" y="44456"/>
                      <a:pt x="380309" y="57283"/>
                    </a:cubicBezTo>
                    <a:cubicBezTo>
                      <a:pt x="389004" y="65466"/>
                      <a:pt x="398492" y="87288"/>
                      <a:pt x="398492" y="100459"/>
                    </a:cubicBezTo>
                    <a:lnTo>
                      <a:pt x="398492" y="111956"/>
                    </a:lnTo>
                    <a:cubicBezTo>
                      <a:pt x="398492" y="112356"/>
                      <a:pt x="398533" y="112901"/>
                      <a:pt x="398629" y="113546"/>
                    </a:cubicBezTo>
                    <a:cubicBezTo>
                      <a:pt x="398548" y="114272"/>
                      <a:pt x="398492" y="115006"/>
                      <a:pt x="398492" y="115751"/>
                    </a:cubicBezTo>
                    <a:cubicBezTo>
                      <a:pt x="398492" y="158887"/>
                      <a:pt x="390509" y="197291"/>
                      <a:pt x="374761" y="229890"/>
                    </a:cubicBezTo>
                    <a:cubicBezTo>
                      <a:pt x="370203" y="239330"/>
                      <a:pt x="374161" y="250674"/>
                      <a:pt x="383597" y="255233"/>
                    </a:cubicBezTo>
                    <a:cubicBezTo>
                      <a:pt x="386258" y="256515"/>
                      <a:pt x="389067" y="257123"/>
                      <a:pt x="391836" y="257123"/>
                    </a:cubicBezTo>
                    <a:cubicBezTo>
                      <a:pt x="398892" y="257123"/>
                      <a:pt x="405663" y="253172"/>
                      <a:pt x="408936" y="246397"/>
                    </a:cubicBezTo>
                    <a:cubicBezTo>
                      <a:pt x="427189" y="208605"/>
                      <a:pt x="436443" y="164650"/>
                      <a:pt x="436443" y="115751"/>
                    </a:cubicBezTo>
                    <a:cubicBezTo>
                      <a:pt x="436443" y="115028"/>
                      <a:pt x="436391" y="114317"/>
                      <a:pt x="436313" y="113616"/>
                    </a:cubicBezTo>
                    <a:cubicBezTo>
                      <a:pt x="436402" y="112964"/>
                      <a:pt x="436443" y="112401"/>
                      <a:pt x="436443" y="111956"/>
                    </a:cubicBezTo>
                    <a:lnTo>
                      <a:pt x="436443" y="98673"/>
                    </a:lnTo>
                    <a:cubicBezTo>
                      <a:pt x="455938" y="84593"/>
                      <a:pt x="472445" y="65577"/>
                      <a:pt x="485780" y="45541"/>
                    </a:cubicBezTo>
                    <a:cubicBezTo>
                      <a:pt x="485776" y="45541"/>
                      <a:pt x="450797" y="62115"/>
                      <a:pt x="428141" y="63553"/>
                    </a:cubicBezTo>
                    <a:close/>
                  </a:path>
                </a:pathLst>
              </a:custGeom>
              <a:grpFill/>
              <a:ln w="949" cap="flat">
                <a:noFill/>
                <a:prstDash val="solid"/>
                <a:miter/>
              </a:ln>
            </p:spPr>
            <p:txBody>
              <a:bodyPr rtlCol="0" anchor="ctr"/>
              <a:lstStyle/>
              <a:p>
                <a:endParaRPr lang="en-ID" dirty="0"/>
              </a:p>
            </p:txBody>
          </p:sp>
        </p:grpSp>
      </p:grpSp>
      <p:pic>
        <p:nvPicPr>
          <p:cNvPr id="7" name="Picture 6">
            <a:extLst>
              <a:ext uri="{FF2B5EF4-FFF2-40B4-BE49-F238E27FC236}">
                <a16:creationId xmlns:a16="http://schemas.microsoft.com/office/drawing/2014/main" id="{2BC86506-A9BD-4015-B425-60065C45C8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1288" y="159543"/>
            <a:ext cx="1418669" cy="443124"/>
          </a:xfrm>
          <a:prstGeom prst="rect">
            <a:avLst/>
          </a:prstGeom>
        </p:spPr>
      </p:pic>
      <p:grpSp>
        <p:nvGrpSpPr>
          <p:cNvPr id="36" name="Group 35">
            <a:extLst>
              <a:ext uri="{FF2B5EF4-FFF2-40B4-BE49-F238E27FC236}">
                <a16:creationId xmlns:a16="http://schemas.microsoft.com/office/drawing/2014/main" id="{970C79B3-90A3-4F6D-929F-C32807A0F003}"/>
              </a:ext>
            </a:extLst>
          </p:cNvPr>
          <p:cNvGrpSpPr/>
          <p:nvPr/>
        </p:nvGrpSpPr>
        <p:grpSpPr>
          <a:xfrm>
            <a:off x="1097417" y="2538323"/>
            <a:ext cx="10386701" cy="465172"/>
            <a:chOff x="1032317" y="4387915"/>
            <a:chExt cx="10386701" cy="465172"/>
          </a:xfrm>
        </p:grpSpPr>
        <p:grpSp>
          <p:nvGrpSpPr>
            <p:cNvPr id="37" name="Group 36">
              <a:extLst>
                <a:ext uri="{FF2B5EF4-FFF2-40B4-BE49-F238E27FC236}">
                  <a16:creationId xmlns:a16="http://schemas.microsoft.com/office/drawing/2014/main" id="{B070D05E-A31E-4B38-9251-BA5785883868}"/>
                </a:ext>
              </a:extLst>
            </p:cNvPr>
            <p:cNvGrpSpPr/>
            <p:nvPr/>
          </p:nvGrpSpPr>
          <p:grpSpPr>
            <a:xfrm>
              <a:off x="1032317" y="4387915"/>
              <a:ext cx="465173" cy="465172"/>
              <a:chOff x="1759984" y="1904579"/>
              <a:chExt cx="793314" cy="793312"/>
            </a:xfrm>
          </p:grpSpPr>
          <p:sp>
            <p:nvSpPr>
              <p:cNvPr id="39" name="Oval 38">
                <a:extLst>
                  <a:ext uri="{FF2B5EF4-FFF2-40B4-BE49-F238E27FC236}">
                    <a16:creationId xmlns:a16="http://schemas.microsoft.com/office/drawing/2014/main" id="{325DF9D5-61D7-47DC-A7A4-16F17218B582}"/>
                  </a:ext>
                </a:extLst>
              </p:cNvPr>
              <p:cNvSpPr/>
              <p:nvPr/>
            </p:nvSpPr>
            <p:spPr>
              <a:xfrm>
                <a:off x="1759984" y="1904579"/>
                <a:ext cx="793314" cy="7933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0" name="Icon 19">
                <a:extLst>
                  <a:ext uri="{FF2B5EF4-FFF2-40B4-BE49-F238E27FC236}">
                    <a16:creationId xmlns:a16="http://schemas.microsoft.com/office/drawing/2014/main" id="{F458B748-2314-41FF-9D3C-6E2DAD2C7043}"/>
                  </a:ext>
                </a:extLst>
              </p:cNvPr>
              <p:cNvSpPr/>
              <p:nvPr/>
            </p:nvSpPr>
            <p:spPr>
              <a:xfrm>
                <a:off x="1978047" y="2122641"/>
                <a:ext cx="357188" cy="357188"/>
              </a:xfrm>
              <a:custGeom>
                <a:avLst/>
                <a:gdLst>
                  <a:gd name="connsiteX0" fmla="*/ 351192 w 485775"/>
                  <a:gd name="connsiteY0" fmla="*/ 276903 h 485775"/>
                  <a:gd name="connsiteX1" fmla="*/ 361725 w 485775"/>
                  <a:gd name="connsiteY1" fmla="*/ 293897 h 485775"/>
                  <a:gd name="connsiteX2" fmla="*/ 361725 w 485775"/>
                  <a:gd name="connsiteY2" fmla="*/ 379288 h 485775"/>
                  <a:gd name="connsiteX3" fmla="*/ 342750 w 485775"/>
                  <a:gd name="connsiteY3" fmla="*/ 398263 h 485775"/>
                  <a:gd name="connsiteX4" fmla="*/ 323775 w 485775"/>
                  <a:gd name="connsiteY4" fmla="*/ 379289 h 485775"/>
                  <a:gd name="connsiteX5" fmla="*/ 323775 w 485775"/>
                  <a:gd name="connsiteY5" fmla="*/ 332097 h 485775"/>
                  <a:gd name="connsiteX6" fmla="*/ 297268 w 485775"/>
                  <a:gd name="connsiteY6" fmla="*/ 328381 h 485775"/>
                  <a:gd name="connsiteX7" fmla="*/ 300925 w 485775"/>
                  <a:gd name="connsiteY7" fmla="*/ 301795 h 485775"/>
                  <a:gd name="connsiteX8" fmla="*/ 331286 w 485775"/>
                  <a:gd name="connsiteY8" fmla="*/ 278777 h 485775"/>
                  <a:gd name="connsiteX9" fmla="*/ 351192 w 485775"/>
                  <a:gd name="connsiteY9" fmla="*/ 276903 h 485775"/>
                  <a:gd name="connsiteX10" fmla="*/ 18976 w 485775"/>
                  <a:gd name="connsiteY10" fmla="*/ 0 h 485775"/>
                  <a:gd name="connsiteX11" fmla="*/ 217153 w 485775"/>
                  <a:gd name="connsiteY11" fmla="*/ 0 h 485775"/>
                  <a:gd name="connsiteX12" fmla="*/ 310405 w 485775"/>
                  <a:gd name="connsiteY12" fmla="*/ 20607 h 485775"/>
                  <a:gd name="connsiteX13" fmla="*/ 417912 w 485775"/>
                  <a:gd name="connsiteY13" fmla="*/ 70562 h 485775"/>
                  <a:gd name="connsiteX14" fmla="*/ 421888 w 485775"/>
                  <a:gd name="connsiteY14" fmla="*/ 73048 h 485775"/>
                  <a:gd name="connsiteX15" fmla="*/ 447131 w 485775"/>
                  <a:gd name="connsiteY15" fmla="*/ 111621 h 485775"/>
                  <a:gd name="connsiteX16" fmla="*/ 447517 w 485775"/>
                  <a:gd name="connsiteY16" fmla="*/ 113304 h 485775"/>
                  <a:gd name="connsiteX17" fmla="*/ 483571 w 485775"/>
                  <a:gd name="connsiteY17" fmla="*/ 311599 h 485775"/>
                  <a:gd name="connsiteX18" fmla="*/ 483830 w 485775"/>
                  <a:gd name="connsiteY18" fmla="*/ 313835 h 485775"/>
                  <a:gd name="connsiteX19" fmla="*/ 485775 w 485775"/>
                  <a:gd name="connsiteY19" fmla="*/ 337765 h 485775"/>
                  <a:gd name="connsiteX20" fmla="*/ 478564 w 485775"/>
                  <a:gd name="connsiteY20" fmla="*/ 383512 h 485775"/>
                  <a:gd name="connsiteX21" fmla="*/ 460519 w 485775"/>
                  <a:gd name="connsiteY21" fmla="*/ 396632 h 485775"/>
                  <a:gd name="connsiteX22" fmla="*/ 454655 w 485775"/>
                  <a:gd name="connsiteY22" fmla="*/ 395700 h 485775"/>
                  <a:gd name="connsiteX23" fmla="*/ 442468 w 485775"/>
                  <a:gd name="connsiteY23" fmla="*/ 371792 h 485775"/>
                  <a:gd name="connsiteX24" fmla="*/ 447824 w 485775"/>
                  <a:gd name="connsiteY24" fmla="*/ 337765 h 485775"/>
                  <a:gd name="connsiteX25" fmla="*/ 337765 w 485775"/>
                  <a:gd name="connsiteY25" fmla="*/ 227707 h 485775"/>
                  <a:gd name="connsiteX26" fmla="*/ 246882 w 485775"/>
                  <a:gd name="connsiteY26" fmla="*/ 275688 h 485775"/>
                  <a:gd name="connsiteX27" fmla="*/ 257119 w 485775"/>
                  <a:gd name="connsiteY27" fmla="*/ 347253 h 485775"/>
                  <a:gd name="connsiteX28" fmla="*/ 239790 w 485775"/>
                  <a:gd name="connsiteY28" fmla="*/ 387959 h 485775"/>
                  <a:gd name="connsiteX29" fmla="*/ 337765 w 485775"/>
                  <a:gd name="connsiteY29" fmla="*/ 447824 h 485775"/>
                  <a:gd name="connsiteX30" fmla="*/ 390522 w 485775"/>
                  <a:gd name="connsiteY30" fmla="*/ 434382 h 485775"/>
                  <a:gd name="connsiteX31" fmla="*/ 416278 w 485775"/>
                  <a:gd name="connsiteY31" fmla="*/ 441916 h 485775"/>
                  <a:gd name="connsiteX32" fmla="*/ 408745 w 485775"/>
                  <a:gd name="connsiteY32" fmla="*/ 467672 h 485775"/>
                  <a:gd name="connsiteX33" fmla="*/ 337765 w 485775"/>
                  <a:gd name="connsiteY33" fmla="*/ 485775 h 485775"/>
                  <a:gd name="connsiteX34" fmla="*/ 205328 w 485775"/>
                  <a:gd name="connsiteY34" fmla="*/ 403905 h 485775"/>
                  <a:gd name="connsiteX35" fmla="*/ 199718 w 485775"/>
                  <a:gd name="connsiteY35" fmla="*/ 404180 h 485775"/>
                  <a:gd name="connsiteX36" fmla="*/ 151133 w 485775"/>
                  <a:gd name="connsiteY36" fmla="*/ 376930 h 485775"/>
                  <a:gd name="connsiteX37" fmla="*/ 150242 w 485775"/>
                  <a:gd name="connsiteY37" fmla="*/ 375298 h 485775"/>
                  <a:gd name="connsiteX38" fmla="*/ 69121 w 485775"/>
                  <a:gd name="connsiteY38" fmla="*/ 207787 h 485775"/>
                  <a:gd name="connsiteX39" fmla="*/ 56927 w 485775"/>
                  <a:gd name="connsiteY39" fmla="*/ 202090 h 485775"/>
                  <a:gd name="connsiteX40" fmla="*/ 18976 w 485775"/>
                  <a:gd name="connsiteY40" fmla="*/ 202090 h 485775"/>
                  <a:gd name="connsiteX41" fmla="*/ 0 w 485775"/>
                  <a:gd name="connsiteY41" fmla="*/ 183114 h 485775"/>
                  <a:gd name="connsiteX42" fmla="*/ 18976 w 485775"/>
                  <a:gd name="connsiteY42" fmla="*/ 164139 h 485775"/>
                  <a:gd name="connsiteX43" fmla="*/ 56927 w 485775"/>
                  <a:gd name="connsiteY43" fmla="*/ 164139 h 485775"/>
                  <a:gd name="connsiteX44" fmla="*/ 100859 w 485775"/>
                  <a:gd name="connsiteY44" fmla="*/ 186849 h 485775"/>
                  <a:gd name="connsiteX45" fmla="*/ 102457 w 485775"/>
                  <a:gd name="connsiteY45" fmla="*/ 189552 h 485775"/>
                  <a:gd name="connsiteX46" fmla="*/ 183925 w 485775"/>
                  <a:gd name="connsiteY46" fmla="*/ 357781 h 485775"/>
                  <a:gd name="connsiteX47" fmla="*/ 199718 w 485775"/>
                  <a:gd name="connsiteY47" fmla="*/ 366230 h 485775"/>
                  <a:gd name="connsiteX48" fmla="*/ 219168 w 485775"/>
                  <a:gd name="connsiteY48" fmla="*/ 347254 h 485775"/>
                  <a:gd name="connsiteX49" fmla="*/ 191180 w 485775"/>
                  <a:gd name="connsiteY49" fmla="*/ 193979 h 485775"/>
                  <a:gd name="connsiteX50" fmla="*/ 193519 w 485775"/>
                  <a:gd name="connsiteY50" fmla="*/ 179811 h 485775"/>
                  <a:gd name="connsiteX51" fmla="*/ 257793 w 485775"/>
                  <a:gd name="connsiteY51" fmla="*/ 128465 h 485775"/>
                  <a:gd name="connsiteX52" fmla="*/ 282379 w 485775"/>
                  <a:gd name="connsiteY52" fmla="*/ 139219 h 485775"/>
                  <a:gd name="connsiteX53" fmla="*/ 271625 w 485775"/>
                  <a:gd name="connsiteY53" fmla="*/ 163805 h 485775"/>
                  <a:gd name="connsiteX54" fmla="*/ 230096 w 485775"/>
                  <a:gd name="connsiteY54" fmla="*/ 194040 h 485775"/>
                  <a:gd name="connsiteX55" fmla="*/ 237569 w 485775"/>
                  <a:gd name="connsiteY55" fmla="*/ 228778 h 485775"/>
                  <a:gd name="connsiteX56" fmla="*/ 336871 w 485775"/>
                  <a:gd name="connsiteY56" fmla="*/ 189770 h 485775"/>
                  <a:gd name="connsiteX57" fmla="*/ 332874 w 485775"/>
                  <a:gd name="connsiteY57" fmla="*/ 170547 h 485775"/>
                  <a:gd name="connsiteX58" fmla="*/ 345046 w 485775"/>
                  <a:gd name="connsiteY58" fmla="*/ 147085 h 485775"/>
                  <a:gd name="connsiteX59" fmla="*/ 369049 w 485775"/>
                  <a:gd name="connsiteY59" fmla="*/ 159087 h 485775"/>
                  <a:gd name="connsiteX60" fmla="*/ 376574 w 485775"/>
                  <a:gd name="connsiteY60" fmla="*/ 194929 h 485775"/>
                  <a:gd name="connsiteX61" fmla="*/ 428510 w 485775"/>
                  <a:gd name="connsiteY61" fmla="*/ 220920 h 485775"/>
                  <a:gd name="connsiteX62" fmla="*/ 410347 w 485775"/>
                  <a:gd name="connsiteY62" fmla="*/ 121029 h 485775"/>
                  <a:gd name="connsiteX63" fmla="*/ 399557 w 485775"/>
                  <a:gd name="connsiteY63" fmla="*/ 103882 h 485775"/>
                  <a:gd name="connsiteX64" fmla="*/ 294414 w 485775"/>
                  <a:gd name="connsiteY64" fmla="*/ 55024 h 485775"/>
                  <a:gd name="connsiteX65" fmla="*/ 217153 w 485775"/>
                  <a:gd name="connsiteY65" fmla="*/ 37951 h 485775"/>
                  <a:gd name="connsiteX66" fmla="*/ 18976 w 485775"/>
                  <a:gd name="connsiteY66" fmla="*/ 37951 h 485775"/>
                  <a:gd name="connsiteX67" fmla="*/ 0 w 485775"/>
                  <a:gd name="connsiteY67" fmla="*/ 18976 h 485775"/>
                  <a:gd name="connsiteX68" fmla="*/ 18976 w 485775"/>
                  <a:gd name="connsiteY68"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5775" h="485775">
                    <a:moveTo>
                      <a:pt x="351192" y="276903"/>
                    </a:moveTo>
                    <a:cubicBezTo>
                      <a:pt x="357645" y="280109"/>
                      <a:pt x="361725" y="286692"/>
                      <a:pt x="361725" y="293897"/>
                    </a:cubicBezTo>
                    <a:lnTo>
                      <a:pt x="361725" y="379288"/>
                    </a:lnTo>
                    <a:cubicBezTo>
                      <a:pt x="361725" y="389768"/>
                      <a:pt x="353230" y="398263"/>
                      <a:pt x="342750" y="398263"/>
                    </a:cubicBezTo>
                    <a:cubicBezTo>
                      <a:pt x="332269" y="398263"/>
                      <a:pt x="323774" y="389768"/>
                      <a:pt x="323775" y="379289"/>
                    </a:cubicBezTo>
                    <a:lnTo>
                      <a:pt x="323775" y="332097"/>
                    </a:lnTo>
                    <a:cubicBezTo>
                      <a:pt x="315427" y="338360"/>
                      <a:pt x="303579" y="336704"/>
                      <a:pt x="297268" y="328381"/>
                    </a:cubicBezTo>
                    <a:cubicBezTo>
                      <a:pt x="290936" y="320030"/>
                      <a:pt x="292573" y="308126"/>
                      <a:pt x="300925" y="301795"/>
                    </a:cubicBezTo>
                    <a:lnTo>
                      <a:pt x="331286" y="278777"/>
                    </a:lnTo>
                    <a:cubicBezTo>
                      <a:pt x="337028" y="274425"/>
                      <a:pt x="344739" y="273700"/>
                      <a:pt x="351192" y="276903"/>
                    </a:cubicBezTo>
                    <a:close/>
                    <a:moveTo>
                      <a:pt x="18976" y="0"/>
                    </a:moveTo>
                    <a:lnTo>
                      <a:pt x="217153" y="0"/>
                    </a:lnTo>
                    <a:cubicBezTo>
                      <a:pt x="249145" y="0"/>
                      <a:pt x="281392" y="7126"/>
                      <a:pt x="310405" y="20607"/>
                    </a:cubicBezTo>
                    <a:lnTo>
                      <a:pt x="417912" y="70562"/>
                    </a:lnTo>
                    <a:cubicBezTo>
                      <a:pt x="419335" y="71223"/>
                      <a:pt x="420671" y="72058"/>
                      <a:pt x="421888" y="73048"/>
                    </a:cubicBezTo>
                    <a:cubicBezTo>
                      <a:pt x="434166" y="83034"/>
                      <a:pt x="442895" y="96372"/>
                      <a:pt x="447131" y="111621"/>
                    </a:cubicBezTo>
                    <a:cubicBezTo>
                      <a:pt x="447286" y="112176"/>
                      <a:pt x="447414" y="112738"/>
                      <a:pt x="447517" y="113304"/>
                    </a:cubicBezTo>
                    <a:lnTo>
                      <a:pt x="483571" y="311599"/>
                    </a:lnTo>
                    <a:cubicBezTo>
                      <a:pt x="483708" y="312349"/>
                      <a:pt x="483784" y="313093"/>
                      <a:pt x="483830" y="313835"/>
                    </a:cubicBezTo>
                    <a:cubicBezTo>
                      <a:pt x="485103" y="321629"/>
                      <a:pt x="485775" y="329619"/>
                      <a:pt x="485775" y="337765"/>
                    </a:cubicBezTo>
                    <a:cubicBezTo>
                      <a:pt x="485775" y="353386"/>
                      <a:pt x="483349" y="368778"/>
                      <a:pt x="478564" y="383512"/>
                    </a:cubicBezTo>
                    <a:cubicBezTo>
                      <a:pt x="475960" y="391532"/>
                      <a:pt x="468520" y="396632"/>
                      <a:pt x="460519" y="396632"/>
                    </a:cubicBezTo>
                    <a:cubicBezTo>
                      <a:pt x="458577" y="396632"/>
                      <a:pt x="456603" y="396332"/>
                      <a:pt x="454655" y="395700"/>
                    </a:cubicBezTo>
                    <a:cubicBezTo>
                      <a:pt x="444688" y="392463"/>
                      <a:pt x="439232" y="381759"/>
                      <a:pt x="442468" y="371792"/>
                    </a:cubicBezTo>
                    <a:cubicBezTo>
                      <a:pt x="446022" y="360847"/>
                      <a:pt x="447824" y="349400"/>
                      <a:pt x="447824" y="337765"/>
                    </a:cubicBezTo>
                    <a:cubicBezTo>
                      <a:pt x="447824" y="277079"/>
                      <a:pt x="398452" y="227707"/>
                      <a:pt x="337765" y="227707"/>
                    </a:cubicBezTo>
                    <a:cubicBezTo>
                      <a:pt x="301234" y="227707"/>
                      <a:pt x="267464" y="245596"/>
                      <a:pt x="246882" y="275688"/>
                    </a:cubicBezTo>
                    <a:cubicBezTo>
                      <a:pt x="252612" y="306261"/>
                      <a:pt x="257119" y="334569"/>
                      <a:pt x="257119" y="347253"/>
                    </a:cubicBezTo>
                    <a:cubicBezTo>
                      <a:pt x="257119" y="363193"/>
                      <a:pt x="250471" y="377614"/>
                      <a:pt x="239790" y="387959"/>
                    </a:cubicBezTo>
                    <a:cubicBezTo>
                      <a:pt x="258529" y="424599"/>
                      <a:pt x="296070" y="447824"/>
                      <a:pt x="337765" y="447824"/>
                    </a:cubicBezTo>
                    <a:cubicBezTo>
                      <a:pt x="356215" y="447824"/>
                      <a:pt x="374459" y="443177"/>
                      <a:pt x="390522" y="434382"/>
                    </a:cubicBezTo>
                    <a:cubicBezTo>
                      <a:pt x="399715" y="429350"/>
                      <a:pt x="411247" y="432723"/>
                      <a:pt x="416278" y="441916"/>
                    </a:cubicBezTo>
                    <a:cubicBezTo>
                      <a:pt x="421309" y="451109"/>
                      <a:pt x="417937" y="462641"/>
                      <a:pt x="408745" y="467672"/>
                    </a:cubicBezTo>
                    <a:cubicBezTo>
                      <a:pt x="387111" y="479515"/>
                      <a:pt x="362566" y="485775"/>
                      <a:pt x="337765" y="485775"/>
                    </a:cubicBezTo>
                    <a:cubicBezTo>
                      <a:pt x="281180" y="485775"/>
                      <a:pt x="230284" y="453966"/>
                      <a:pt x="205328" y="403905"/>
                    </a:cubicBezTo>
                    <a:cubicBezTo>
                      <a:pt x="203482" y="404083"/>
                      <a:pt x="201612" y="404180"/>
                      <a:pt x="199718" y="404180"/>
                    </a:cubicBezTo>
                    <a:cubicBezTo>
                      <a:pt x="179733" y="404180"/>
                      <a:pt x="161570" y="393994"/>
                      <a:pt x="151133" y="376930"/>
                    </a:cubicBezTo>
                    <a:cubicBezTo>
                      <a:pt x="150809" y="376401"/>
                      <a:pt x="150512" y="375857"/>
                      <a:pt x="150242" y="375298"/>
                    </a:cubicBezTo>
                    <a:lnTo>
                      <a:pt x="69121" y="207787"/>
                    </a:lnTo>
                    <a:cubicBezTo>
                      <a:pt x="66118" y="204199"/>
                      <a:pt x="61647" y="202090"/>
                      <a:pt x="56927" y="202090"/>
                    </a:cubicBezTo>
                    <a:lnTo>
                      <a:pt x="18976" y="202090"/>
                    </a:lnTo>
                    <a:cubicBezTo>
                      <a:pt x="8495" y="202090"/>
                      <a:pt x="0" y="193595"/>
                      <a:pt x="0" y="183114"/>
                    </a:cubicBezTo>
                    <a:cubicBezTo>
                      <a:pt x="0" y="172634"/>
                      <a:pt x="8495" y="164139"/>
                      <a:pt x="18976" y="164139"/>
                    </a:cubicBezTo>
                    <a:lnTo>
                      <a:pt x="56927" y="164139"/>
                    </a:lnTo>
                    <a:cubicBezTo>
                      <a:pt x="74357" y="164139"/>
                      <a:pt x="90780" y="172629"/>
                      <a:pt x="100859" y="186849"/>
                    </a:cubicBezTo>
                    <a:cubicBezTo>
                      <a:pt x="101465" y="187704"/>
                      <a:pt x="101999" y="188608"/>
                      <a:pt x="102457" y="189552"/>
                    </a:cubicBezTo>
                    <a:lnTo>
                      <a:pt x="183925" y="357781"/>
                    </a:lnTo>
                    <a:cubicBezTo>
                      <a:pt x="187465" y="363086"/>
                      <a:pt x="193313" y="366230"/>
                      <a:pt x="199718" y="366230"/>
                    </a:cubicBezTo>
                    <a:cubicBezTo>
                      <a:pt x="210261" y="366230"/>
                      <a:pt x="219168" y="357540"/>
                      <a:pt x="219168" y="347254"/>
                    </a:cubicBezTo>
                    <a:cubicBezTo>
                      <a:pt x="219168" y="329718"/>
                      <a:pt x="204392" y="251869"/>
                      <a:pt x="191180" y="193979"/>
                    </a:cubicBezTo>
                    <a:cubicBezTo>
                      <a:pt x="190074" y="189133"/>
                      <a:pt x="190913" y="184045"/>
                      <a:pt x="193519" y="179811"/>
                    </a:cubicBezTo>
                    <a:cubicBezTo>
                      <a:pt x="194386" y="178403"/>
                      <a:pt x="215240" y="145120"/>
                      <a:pt x="257793" y="128465"/>
                    </a:cubicBezTo>
                    <a:cubicBezTo>
                      <a:pt x="267554" y="124643"/>
                      <a:pt x="278560" y="129460"/>
                      <a:pt x="282379" y="139219"/>
                    </a:cubicBezTo>
                    <a:cubicBezTo>
                      <a:pt x="286198" y="148978"/>
                      <a:pt x="281384" y="159986"/>
                      <a:pt x="271625" y="163805"/>
                    </a:cubicBezTo>
                    <a:cubicBezTo>
                      <a:pt x="250415" y="172107"/>
                      <a:pt x="236568" y="186209"/>
                      <a:pt x="230096" y="194040"/>
                    </a:cubicBezTo>
                    <a:cubicBezTo>
                      <a:pt x="232318" y="204012"/>
                      <a:pt x="234900" y="215963"/>
                      <a:pt x="237569" y="228778"/>
                    </a:cubicBezTo>
                    <a:cubicBezTo>
                      <a:pt x="264339" y="204110"/>
                      <a:pt x="299506" y="189992"/>
                      <a:pt x="336871" y="189770"/>
                    </a:cubicBezTo>
                    <a:cubicBezTo>
                      <a:pt x="335006" y="180428"/>
                      <a:pt x="333389" y="172573"/>
                      <a:pt x="332874" y="170547"/>
                    </a:cubicBezTo>
                    <a:cubicBezTo>
                      <a:pt x="329928" y="160759"/>
                      <a:pt x="335285" y="150340"/>
                      <a:pt x="345046" y="147085"/>
                    </a:cubicBezTo>
                    <a:cubicBezTo>
                      <a:pt x="354991" y="143772"/>
                      <a:pt x="365735" y="149143"/>
                      <a:pt x="369049" y="159087"/>
                    </a:cubicBezTo>
                    <a:cubicBezTo>
                      <a:pt x="369436" y="160246"/>
                      <a:pt x="370325" y="162918"/>
                      <a:pt x="376574" y="194929"/>
                    </a:cubicBezTo>
                    <a:cubicBezTo>
                      <a:pt x="395693" y="200129"/>
                      <a:pt x="413284" y="209069"/>
                      <a:pt x="428510" y="220920"/>
                    </a:cubicBezTo>
                    <a:lnTo>
                      <a:pt x="410347" y="121029"/>
                    </a:lnTo>
                    <a:cubicBezTo>
                      <a:pt x="408360" y="114399"/>
                      <a:pt x="404657" y="108519"/>
                      <a:pt x="399557" y="103882"/>
                    </a:cubicBezTo>
                    <a:lnTo>
                      <a:pt x="294414" y="55024"/>
                    </a:lnTo>
                    <a:cubicBezTo>
                      <a:pt x="270376" y="43855"/>
                      <a:pt x="243659" y="37951"/>
                      <a:pt x="217153" y="37951"/>
                    </a:cubicBezTo>
                    <a:lnTo>
                      <a:pt x="18976" y="37951"/>
                    </a:lnTo>
                    <a:cubicBezTo>
                      <a:pt x="8495" y="37951"/>
                      <a:pt x="0" y="29456"/>
                      <a:pt x="0" y="18976"/>
                    </a:cubicBezTo>
                    <a:cubicBezTo>
                      <a:pt x="0" y="8495"/>
                      <a:pt x="8495" y="0"/>
                      <a:pt x="18976" y="0"/>
                    </a:cubicBezTo>
                    <a:close/>
                  </a:path>
                </a:pathLst>
              </a:custGeom>
              <a:solidFill>
                <a:srgbClr val="124769"/>
              </a:solidFill>
              <a:ln w="949" cap="flat">
                <a:noFill/>
                <a:prstDash val="solid"/>
                <a:miter/>
              </a:ln>
            </p:spPr>
            <p:txBody>
              <a:bodyPr rtlCol="0" anchor="ctr"/>
              <a:lstStyle/>
              <a:p>
                <a:endParaRPr lang="en-ID"/>
              </a:p>
            </p:txBody>
          </p:sp>
        </p:grpSp>
        <p:sp>
          <p:nvSpPr>
            <p:cNvPr id="38" name="Justify Text Body">
              <a:extLst>
                <a:ext uri="{FF2B5EF4-FFF2-40B4-BE49-F238E27FC236}">
                  <a16:creationId xmlns:a16="http://schemas.microsoft.com/office/drawing/2014/main" id="{45FBAB59-4882-4A73-8934-8DC5FFD7299D}"/>
                </a:ext>
              </a:extLst>
            </p:cNvPr>
            <p:cNvSpPr txBox="1"/>
            <p:nvPr/>
          </p:nvSpPr>
          <p:spPr>
            <a:xfrm>
              <a:off x="1693429" y="4443323"/>
              <a:ext cx="9725589" cy="307777"/>
            </a:xfrm>
            <a:prstGeom prst="rect">
              <a:avLst/>
            </a:prstGeom>
            <a:noFill/>
          </p:spPr>
          <p:txBody>
            <a:bodyPr wrap="square" lIns="0" tIns="0" rIns="0" bIns="0" rtlCol="0">
              <a:spAutoFit/>
            </a:bodyPr>
            <a:lstStyle/>
            <a:p>
              <a:pPr>
                <a:lnSpc>
                  <a:spcPct val="150000"/>
                </a:lnSpc>
              </a:pPr>
              <a:r>
                <a:rPr lang="en-US" sz="1500" dirty="0">
                  <a:solidFill>
                    <a:schemeClr val="bg1"/>
                  </a:solidFill>
                </a:rPr>
                <a:t>SHM </a:t>
              </a:r>
              <a:r>
                <a:rPr lang="en-US" sz="1500">
                  <a:solidFill>
                    <a:schemeClr val="bg1"/>
                  </a:solidFill>
                </a:rPr>
                <a:t>offers International </a:t>
              </a:r>
              <a:r>
                <a:rPr lang="en-US" sz="1500" dirty="0">
                  <a:solidFill>
                    <a:schemeClr val="bg1"/>
                  </a:solidFill>
                </a:rPr>
                <a:t>H</a:t>
              </a:r>
              <a:r>
                <a:rPr lang="en-US" sz="1500">
                  <a:solidFill>
                    <a:schemeClr val="bg1"/>
                  </a:solidFill>
                </a:rPr>
                <a:t>otel </a:t>
              </a:r>
              <a:r>
                <a:rPr lang="en-US" sz="1500" dirty="0">
                  <a:solidFill>
                    <a:schemeClr val="bg1"/>
                  </a:solidFill>
                </a:rPr>
                <a:t>management skills</a:t>
              </a:r>
            </a:p>
          </p:txBody>
        </p:sp>
      </p:grpSp>
      <p:grpSp>
        <p:nvGrpSpPr>
          <p:cNvPr id="41" name="Group 40">
            <a:extLst>
              <a:ext uri="{FF2B5EF4-FFF2-40B4-BE49-F238E27FC236}">
                <a16:creationId xmlns:a16="http://schemas.microsoft.com/office/drawing/2014/main" id="{0774C332-1955-477C-9C85-7E904A5C618E}"/>
              </a:ext>
            </a:extLst>
          </p:cNvPr>
          <p:cNvGrpSpPr/>
          <p:nvPr/>
        </p:nvGrpSpPr>
        <p:grpSpPr>
          <a:xfrm>
            <a:off x="1097417" y="3131359"/>
            <a:ext cx="10386701" cy="465172"/>
            <a:chOff x="1032317" y="4387915"/>
            <a:chExt cx="10386701" cy="465172"/>
          </a:xfrm>
        </p:grpSpPr>
        <p:grpSp>
          <p:nvGrpSpPr>
            <p:cNvPr id="42" name="Group 41">
              <a:extLst>
                <a:ext uri="{FF2B5EF4-FFF2-40B4-BE49-F238E27FC236}">
                  <a16:creationId xmlns:a16="http://schemas.microsoft.com/office/drawing/2014/main" id="{A43514DC-126E-4741-844E-E5B0F7001A62}"/>
                </a:ext>
              </a:extLst>
            </p:cNvPr>
            <p:cNvGrpSpPr/>
            <p:nvPr/>
          </p:nvGrpSpPr>
          <p:grpSpPr>
            <a:xfrm>
              <a:off x="1032317" y="4387915"/>
              <a:ext cx="465173" cy="465172"/>
              <a:chOff x="1759984" y="1904579"/>
              <a:chExt cx="793314" cy="793312"/>
            </a:xfrm>
          </p:grpSpPr>
          <p:sp>
            <p:nvSpPr>
              <p:cNvPr id="44" name="Oval 43">
                <a:extLst>
                  <a:ext uri="{FF2B5EF4-FFF2-40B4-BE49-F238E27FC236}">
                    <a16:creationId xmlns:a16="http://schemas.microsoft.com/office/drawing/2014/main" id="{E5F723E2-3FF0-4D5B-91C3-C36CEB0239C8}"/>
                  </a:ext>
                </a:extLst>
              </p:cNvPr>
              <p:cNvSpPr/>
              <p:nvPr/>
            </p:nvSpPr>
            <p:spPr>
              <a:xfrm>
                <a:off x="1759984" y="1904579"/>
                <a:ext cx="793314" cy="7933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5" name="Icon 19">
                <a:extLst>
                  <a:ext uri="{FF2B5EF4-FFF2-40B4-BE49-F238E27FC236}">
                    <a16:creationId xmlns:a16="http://schemas.microsoft.com/office/drawing/2014/main" id="{9C8254E0-8B84-454E-9F1A-8A4DD877F2FB}"/>
                  </a:ext>
                </a:extLst>
              </p:cNvPr>
              <p:cNvSpPr/>
              <p:nvPr/>
            </p:nvSpPr>
            <p:spPr>
              <a:xfrm>
                <a:off x="1978047" y="2122641"/>
                <a:ext cx="357188" cy="357188"/>
              </a:xfrm>
              <a:custGeom>
                <a:avLst/>
                <a:gdLst>
                  <a:gd name="connsiteX0" fmla="*/ 351192 w 485775"/>
                  <a:gd name="connsiteY0" fmla="*/ 276903 h 485775"/>
                  <a:gd name="connsiteX1" fmla="*/ 361725 w 485775"/>
                  <a:gd name="connsiteY1" fmla="*/ 293897 h 485775"/>
                  <a:gd name="connsiteX2" fmla="*/ 361725 w 485775"/>
                  <a:gd name="connsiteY2" fmla="*/ 379288 h 485775"/>
                  <a:gd name="connsiteX3" fmla="*/ 342750 w 485775"/>
                  <a:gd name="connsiteY3" fmla="*/ 398263 h 485775"/>
                  <a:gd name="connsiteX4" fmla="*/ 323775 w 485775"/>
                  <a:gd name="connsiteY4" fmla="*/ 379289 h 485775"/>
                  <a:gd name="connsiteX5" fmla="*/ 323775 w 485775"/>
                  <a:gd name="connsiteY5" fmla="*/ 332097 h 485775"/>
                  <a:gd name="connsiteX6" fmla="*/ 297268 w 485775"/>
                  <a:gd name="connsiteY6" fmla="*/ 328381 h 485775"/>
                  <a:gd name="connsiteX7" fmla="*/ 300925 w 485775"/>
                  <a:gd name="connsiteY7" fmla="*/ 301795 h 485775"/>
                  <a:gd name="connsiteX8" fmla="*/ 331286 w 485775"/>
                  <a:gd name="connsiteY8" fmla="*/ 278777 h 485775"/>
                  <a:gd name="connsiteX9" fmla="*/ 351192 w 485775"/>
                  <a:gd name="connsiteY9" fmla="*/ 276903 h 485775"/>
                  <a:gd name="connsiteX10" fmla="*/ 18976 w 485775"/>
                  <a:gd name="connsiteY10" fmla="*/ 0 h 485775"/>
                  <a:gd name="connsiteX11" fmla="*/ 217153 w 485775"/>
                  <a:gd name="connsiteY11" fmla="*/ 0 h 485775"/>
                  <a:gd name="connsiteX12" fmla="*/ 310405 w 485775"/>
                  <a:gd name="connsiteY12" fmla="*/ 20607 h 485775"/>
                  <a:gd name="connsiteX13" fmla="*/ 417912 w 485775"/>
                  <a:gd name="connsiteY13" fmla="*/ 70562 h 485775"/>
                  <a:gd name="connsiteX14" fmla="*/ 421888 w 485775"/>
                  <a:gd name="connsiteY14" fmla="*/ 73048 h 485775"/>
                  <a:gd name="connsiteX15" fmla="*/ 447131 w 485775"/>
                  <a:gd name="connsiteY15" fmla="*/ 111621 h 485775"/>
                  <a:gd name="connsiteX16" fmla="*/ 447517 w 485775"/>
                  <a:gd name="connsiteY16" fmla="*/ 113304 h 485775"/>
                  <a:gd name="connsiteX17" fmla="*/ 483571 w 485775"/>
                  <a:gd name="connsiteY17" fmla="*/ 311599 h 485775"/>
                  <a:gd name="connsiteX18" fmla="*/ 483830 w 485775"/>
                  <a:gd name="connsiteY18" fmla="*/ 313835 h 485775"/>
                  <a:gd name="connsiteX19" fmla="*/ 485775 w 485775"/>
                  <a:gd name="connsiteY19" fmla="*/ 337765 h 485775"/>
                  <a:gd name="connsiteX20" fmla="*/ 478564 w 485775"/>
                  <a:gd name="connsiteY20" fmla="*/ 383512 h 485775"/>
                  <a:gd name="connsiteX21" fmla="*/ 460519 w 485775"/>
                  <a:gd name="connsiteY21" fmla="*/ 396632 h 485775"/>
                  <a:gd name="connsiteX22" fmla="*/ 454655 w 485775"/>
                  <a:gd name="connsiteY22" fmla="*/ 395700 h 485775"/>
                  <a:gd name="connsiteX23" fmla="*/ 442468 w 485775"/>
                  <a:gd name="connsiteY23" fmla="*/ 371792 h 485775"/>
                  <a:gd name="connsiteX24" fmla="*/ 447824 w 485775"/>
                  <a:gd name="connsiteY24" fmla="*/ 337765 h 485775"/>
                  <a:gd name="connsiteX25" fmla="*/ 337765 w 485775"/>
                  <a:gd name="connsiteY25" fmla="*/ 227707 h 485775"/>
                  <a:gd name="connsiteX26" fmla="*/ 246882 w 485775"/>
                  <a:gd name="connsiteY26" fmla="*/ 275688 h 485775"/>
                  <a:gd name="connsiteX27" fmla="*/ 257119 w 485775"/>
                  <a:gd name="connsiteY27" fmla="*/ 347253 h 485775"/>
                  <a:gd name="connsiteX28" fmla="*/ 239790 w 485775"/>
                  <a:gd name="connsiteY28" fmla="*/ 387959 h 485775"/>
                  <a:gd name="connsiteX29" fmla="*/ 337765 w 485775"/>
                  <a:gd name="connsiteY29" fmla="*/ 447824 h 485775"/>
                  <a:gd name="connsiteX30" fmla="*/ 390522 w 485775"/>
                  <a:gd name="connsiteY30" fmla="*/ 434382 h 485775"/>
                  <a:gd name="connsiteX31" fmla="*/ 416278 w 485775"/>
                  <a:gd name="connsiteY31" fmla="*/ 441916 h 485775"/>
                  <a:gd name="connsiteX32" fmla="*/ 408745 w 485775"/>
                  <a:gd name="connsiteY32" fmla="*/ 467672 h 485775"/>
                  <a:gd name="connsiteX33" fmla="*/ 337765 w 485775"/>
                  <a:gd name="connsiteY33" fmla="*/ 485775 h 485775"/>
                  <a:gd name="connsiteX34" fmla="*/ 205328 w 485775"/>
                  <a:gd name="connsiteY34" fmla="*/ 403905 h 485775"/>
                  <a:gd name="connsiteX35" fmla="*/ 199718 w 485775"/>
                  <a:gd name="connsiteY35" fmla="*/ 404180 h 485775"/>
                  <a:gd name="connsiteX36" fmla="*/ 151133 w 485775"/>
                  <a:gd name="connsiteY36" fmla="*/ 376930 h 485775"/>
                  <a:gd name="connsiteX37" fmla="*/ 150242 w 485775"/>
                  <a:gd name="connsiteY37" fmla="*/ 375298 h 485775"/>
                  <a:gd name="connsiteX38" fmla="*/ 69121 w 485775"/>
                  <a:gd name="connsiteY38" fmla="*/ 207787 h 485775"/>
                  <a:gd name="connsiteX39" fmla="*/ 56927 w 485775"/>
                  <a:gd name="connsiteY39" fmla="*/ 202090 h 485775"/>
                  <a:gd name="connsiteX40" fmla="*/ 18976 w 485775"/>
                  <a:gd name="connsiteY40" fmla="*/ 202090 h 485775"/>
                  <a:gd name="connsiteX41" fmla="*/ 0 w 485775"/>
                  <a:gd name="connsiteY41" fmla="*/ 183114 h 485775"/>
                  <a:gd name="connsiteX42" fmla="*/ 18976 w 485775"/>
                  <a:gd name="connsiteY42" fmla="*/ 164139 h 485775"/>
                  <a:gd name="connsiteX43" fmla="*/ 56927 w 485775"/>
                  <a:gd name="connsiteY43" fmla="*/ 164139 h 485775"/>
                  <a:gd name="connsiteX44" fmla="*/ 100859 w 485775"/>
                  <a:gd name="connsiteY44" fmla="*/ 186849 h 485775"/>
                  <a:gd name="connsiteX45" fmla="*/ 102457 w 485775"/>
                  <a:gd name="connsiteY45" fmla="*/ 189552 h 485775"/>
                  <a:gd name="connsiteX46" fmla="*/ 183925 w 485775"/>
                  <a:gd name="connsiteY46" fmla="*/ 357781 h 485775"/>
                  <a:gd name="connsiteX47" fmla="*/ 199718 w 485775"/>
                  <a:gd name="connsiteY47" fmla="*/ 366230 h 485775"/>
                  <a:gd name="connsiteX48" fmla="*/ 219168 w 485775"/>
                  <a:gd name="connsiteY48" fmla="*/ 347254 h 485775"/>
                  <a:gd name="connsiteX49" fmla="*/ 191180 w 485775"/>
                  <a:gd name="connsiteY49" fmla="*/ 193979 h 485775"/>
                  <a:gd name="connsiteX50" fmla="*/ 193519 w 485775"/>
                  <a:gd name="connsiteY50" fmla="*/ 179811 h 485775"/>
                  <a:gd name="connsiteX51" fmla="*/ 257793 w 485775"/>
                  <a:gd name="connsiteY51" fmla="*/ 128465 h 485775"/>
                  <a:gd name="connsiteX52" fmla="*/ 282379 w 485775"/>
                  <a:gd name="connsiteY52" fmla="*/ 139219 h 485775"/>
                  <a:gd name="connsiteX53" fmla="*/ 271625 w 485775"/>
                  <a:gd name="connsiteY53" fmla="*/ 163805 h 485775"/>
                  <a:gd name="connsiteX54" fmla="*/ 230096 w 485775"/>
                  <a:gd name="connsiteY54" fmla="*/ 194040 h 485775"/>
                  <a:gd name="connsiteX55" fmla="*/ 237569 w 485775"/>
                  <a:gd name="connsiteY55" fmla="*/ 228778 h 485775"/>
                  <a:gd name="connsiteX56" fmla="*/ 336871 w 485775"/>
                  <a:gd name="connsiteY56" fmla="*/ 189770 h 485775"/>
                  <a:gd name="connsiteX57" fmla="*/ 332874 w 485775"/>
                  <a:gd name="connsiteY57" fmla="*/ 170547 h 485775"/>
                  <a:gd name="connsiteX58" fmla="*/ 345046 w 485775"/>
                  <a:gd name="connsiteY58" fmla="*/ 147085 h 485775"/>
                  <a:gd name="connsiteX59" fmla="*/ 369049 w 485775"/>
                  <a:gd name="connsiteY59" fmla="*/ 159087 h 485775"/>
                  <a:gd name="connsiteX60" fmla="*/ 376574 w 485775"/>
                  <a:gd name="connsiteY60" fmla="*/ 194929 h 485775"/>
                  <a:gd name="connsiteX61" fmla="*/ 428510 w 485775"/>
                  <a:gd name="connsiteY61" fmla="*/ 220920 h 485775"/>
                  <a:gd name="connsiteX62" fmla="*/ 410347 w 485775"/>
                  <a:gd name="connsiteY62" fmla="*/ 121029 h 485775"/>
                  <a:gd name="connsiteX63" fmla="*/ 399557 w 485775"/>
                  <a:gd name="connsiteY63" fmla="*/ 103882 h 485775"/>
                  <a:gd name="connsiteX64" fmla="*/ 294414 w 485775"/>
                  <a:gd name="connsiteY64" fmla="*/ 55024 h 485775"/>
                  <a:gd name="connsiteX65" fmla="*/ 217153 w 485775"/>
                  <a:gd name="connsiteY65" fmla="*/ 37951 h 485775"/>
                  <a:gd name="connsiteX66" fmla="*/ 18976 w 485775"/>
                  <a:gd name="connsiteY66" fmla="*/ 37951 h 485775"/>
                  <a:gd name="connsiteX67" fmla="*/ 0 w 485775"/>
                  <a:gd name="connsiteY67" fmla="*/ 18976 h 485775"/>
                  <a:gd name="connsiteX68" fmla="*/ 18976 w 485775"/>
                  <a:gd name="connsiteY68"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5775" h="485775">
                    <a:moveTo>
                      <a:pt x="351192" y="276903"/>
                    </a:moveTo>
                    <a:cubicBezTo>
                      <a:pt x="357645" y="280109"/>
                      <a:pt x="361725" y="286692"/>
                      <a:pt x="361725" y="293897"/>
                    </a:cubicBezTo>
                    <a:lnTo>
                      <a:pt x="361725" y="379288"/>
                    </a:lnTo>
                    <a:cubicBezTo>
                      <a:pt x="361725" y="389768"/>
                      <a:pt x="353230" y="398263"/>
                      <a:pt x="342750" y="398263"/>
                    </a:cubicBezTo>
                    <a:cubicBezTo>
                      <a:pt x="332269" y="398263"/>
                      <a:pt x="323774" y="389768"/>
                      <a:pt x="323775" y="379289"/>
                    </a:cubicBezTo>
                    <a:lnTo>
                      <a:pt x="323775" y="332097"/>
                    </a:lnTo>
                    <a:cubicBezTo>
                      <a:pt x="315427" y="338360"/>
                      <a:pt x="303579" y="336704"/>
                      <a:pt x="297268" y="328381"/>
                    </a:cubicBezTo>
                    <a:cubicBezTo>
                      <a:pt x="290936" y="320030"/>
                      <a:pt x="292573" y="308126"/>
                      <a:pt x="300925" y="301795"/>
                    </a:cubicBezTo>
                    <a:lnTo>
                      <a:pt x="331286" y="278777"/>
                    </a:lnTo>
                    <a:cubicBezTo>
                      <a:pt x="337028" y="274425"/>
                      <a:pt x="344739" y="273700"/>
                      <a:pt x="351192" y="276903"/>
                    </a:cubicBezTo>
                    <a:close/>
                    <a:moveTo>
                      <a:pt x="18976" y="0"/>
                    </a:moveTo>
                    <a:lnTo>
                      <a:pt x="217153" y="0"/>
                    </a:lnTo>
                    <a:cubicBezTo>
                      <a:pt x="249145" y="0"/>
                      <a:pt x="281392" y="7126"/>
                      <a:pt x="310405" y="20607"/>
                    </a:cubicBezTo>
                    <a:lnTo>
                      <a:pt x="417912" y="70562"/>
                    </a:lnTo>
                    <a:cubicBezTo>
                      <a:pt x="419335" y="71223"/>
                      <a:pt x="420671" y="72058"/>
                      <a:pt x="421888" y="73048"/>
                    </a:cubicBezTo>
                    <a:cubicBezTo>
                      <a:pt x="434166" y="83034"/>
                      <a:pt x="442895" y="96372"/>
                      <a:pt x="447131" y="111621"/>
                    </a:cubicBezTo>
                    <a:cubicBezTo>
                      <a:pt x="447286" y="112176"/>
                      <a:pt x="447414" y="112738"/>
                      <a:pt x="447517" y="113304"/>
                    </a:cubicBezTo>
                    <a:lnTo>
                      <a:pt x="483571" y="311599"/>
                    </a:lnTo>
                    <a:cubicBezTo>
                      <a:pt x="483708" y="312349"/>
                      <a:pt x="483784" y="313093"/>
                      <a:pt x="483830" y="313835"/>
                    </a:cubicBezTo>
                    <a:cubicBezTo>
                      <a:pt x="485103" y="321629"/>
                      <a:pt x="485775" y="329619"/>
                      <a:pt x="485775" y="337765"/>
                    </a:cubicBezTo>
                    <a:cubicBezTo>
                      <a:pt x="485775" y="353386"/>
                      <a:pt x="483349" y="368778"/>
                      <a:pt x="478564" y="383512"/>
                    </a:cubicBezTo>
                    <a:cubicBezTo>
                      <a:pt x="475960" y="391532"/>
                      <a:pt x="468520" y="396632"/>
                      <a:pt x="460519" y="396632"/>
                    </a:cubicBezTo>
                    <a:cubicBezTo>
                      <a:pt x="458577" y="396632"/>
                      <a:pt x="456603" y="396332"/>
                      <a:pt x="454655" y="395700"/>
                    </a:cubicBezTo>
                    <a:cubicBezTo>
                      <a:pt x="444688" y="392463"/>
                      <a:pt x="439232" y="381759"/>
                      <a:pt x="442468" y="371792"/>
                    </a:cubicBezTo>
                    <a:cubicBezTo>
                      <a:pt x="446022" y="360847"/>
                      <a:pt x="447824" y="349400"/>
                      <a:pt x="447824" y="337765"/>
                    </a:cubicBezTo>
                    <a:cubicBezTo>
                      <a:pt x="447824" y="277079"/>
                      <a:pt x="398452" y="227707"/>
                      <a:pt x="337765" y="227707"/>
                    </a:cubicBezTo>
                    <a:cubicBezTo>
                      <a:pt x="301234" y="227707"/>
                      <a:pt x="267464" y="245596"/>
                      <a:pt x="246882" y="275688"/>
                    </a:cubicBezTo>
                    <a:cubicBezTo>
                      <a:pt x="252612" y="306261"/>
                      <a:pt x="257119" y="334569"/>
                      <a:pt x="257119" y="347253"/>
                    </a:cubicBezTo>
                    <a:cubicBezTo>
                      <a:pt x="257119" y="363193"/>
                      <a:pt x="250471" y="377614"/>
                      <a:pt x="239790" y="387959"/>
                    </a:cubicBezTo>
                    <a:cubicBezTo>
                      <a:pt x="258529" y="424599"/>
                      <a:pt x="296070" y="447824"/>
                      <a:pt x="337765" y="447824"/>
                    </a:cubicBezTo>
                    <a:cubicBezTo>
                      <a:pt x="356215" y="447824"/>
                      <a:pt x="374459" y="443177"/>
                      <a:pt x="390522" y="434382"/>
                    </a:cubicBezTo>
                    <a:cubicBezTo>
                      <a:pt x="399715" y="429350"/>
                      <a:pt x="411247" y="432723"/>
                      <a:pt x="416278" y="441916"/>
                    </a:cubicBezTo>
                    <a:cubicBezTo>
                      <a:pt x="421309" y="451109"/>
                      <a:pt x="417937" y="462641"/>
                      <a:pt x="408745" y="467672"/>
                    </a:cubicBezTo>
                    <a:cubicBezTo>
                      <a:pt x="387111" y="479515"/>
                      <a:pt x="362566" y="485775"/>
                      <a:pt x="337765" y="485775"/>
                    </a:cubicBezTo>
                    <a:cubicBezTo>
                      <a:pt x="281180" y="485775"/>
                      <a:pt x="230284" y="453966"/>
                      <a:pt x="205328" y="403905"/>
                    </a:cubicBezTo>
                    <a:cubicBezTo>
                      <a:pt x="203482" y="404083"/>
                      <a:pt x="201612" y="404180"/>
                      <a:pt x="199718" y="404180"/>
                    </a:cubicBezTo>
                    <a:cubicBezTo>
                      <a:pt x="179733" y="404180"/>
                      <a:pt x="161570" y="393994"/>
                      <a:pt x="151133" y="376930"/>
                    </a:cubicBezTo>
                    <a:cubicBezTo>
                      <a:pt x="150809" y="376401"/>
                      <a:pt x="150512" y="375857"/>
                      <a:pt x="150242" y="375298"/>
                    </a:cubicBezTo>
                    <a:lnTo>
                      <a:pt x="69121" y="207787"/>
                    </a:lnTo>
                    <a:cubicBezTo>
                      <a:pt x="66118" y="204199"/>
                      <a:pt x="61647" y="202090"/>
                      <a:pt x="56927" y="202090"/>
                    </a:cubicBezTo>
                    <a:lnTo>
                      <a:pt x="18976" y="202090"/>
                    </a:lnTo>
                    <a:cubicBezTo>
                      <a:pt x="8495" y="202090"/>
                      <a:pt x="0" y="193595"/>
                      <a:pt x="0" y="183114"/>
                    </a:cubicBezTo>
                    <a:cubicBezTo>
                      <a:pt x="0" y="172634"/>
                      <a:pt x="8495" y="164139"/>
                      <a:pt x="18976" y="164139"/>
                    </a:cubicBezTo>
                    <a:lnTo>
                      <a:pt x="56927" y="164139"/>
                    </a:lnTo>
                    <a:cubicBezTo>
                      <a:pt x="74357" y="164139"/>
                      <a:pt x="90780" y="172629"/>
                      <a:pt x="100859" y="186849"/>
                    </a:cubicBezTo>
                    <a:cubicBezTo>
                      <a:pt x="101465" y="187704"/>
                      <a:pt x="101999" y="188608"/>
                      <a:pt x="102457" y="189552"/>
                    </a:cubicBezTo>
                    <a:lnTo>
                      <a:pt x="183925" y="357781"/>
                    </a:lnTo>
                    <a:cubicBezTo>
                      <a:pt x="187465" y="363086"/>
                      <a:pt x="193313" y="366230"/>
                      <a:pt x="199718" y="366230"/>
                    </a:cubicBezTo>
                    <a:cubicBezTo>
                      <a:pt x="210261" y="366230"/>
                      <a:pt x="219168" y="357540"/>
                      <a:pt x="219168" y="347254"/>
                    </a:cubicBezTo>
                    <a:cubicBezTo>
                      <a:pt x="219168" y="329718"/>
                      <a:pt x="204392" y="251869"/>
                      <a:pt x="191180" y="193979"/>
                    </a:cubicBezTo>
                    <a:cubicBezTo>
                      <a:pt x="190074" y="189133"/>
                      <a:pt x="190913" y="184045"/>
                      <a:pt x="193519" y="179811"/>
                    </a:cubicBezTo>
                    <a:cubicBezTo>
                      <a:pt x="194386" y="178403"/>
                      <a:pt x="215240" y="145120"/>
                      <a:pt x="257793" y="128465"/>
                    </a:cubicBezTo>
                    <a:cubicBezTo>
                      <a:pt x="267554" y="124643"/>
                      <a:pt x="278560" y="129460"/>
                      <a:pt x="282379" y="139219"/>
                    </a:cubicBezTo>
                    <a:cubicBezTo>
                      <a:pt x="286198" y="148978"/>
                      <a:pt x="281384" y="159986"/>
                      <a:pt x="271625" y="163805"/>
                    </a:cubicBezTo>
                    <a:cubicBezTo>
                      <a:pt x="250415" y="172107"/>
                      <a:pt x="236568" y="186209"/>
                      <a:pt x="230096" y="194040"/>
                    </a:cubicBezTo>
                    <a:cubicBezTo>
                      <a:pt x="232318" y="204012"/>
                      <a:pt x="234900" y="215963"/>
                      <a:pt x="237569" y="228778"/>
                    </a:cubicBezTo>
                    <a:cubicBezTo>
                      <a:pt x="264339" y="204110"/>
                      <a:pt x="299506" y="189992"/>
                      <a:pt x="336871" y="189770"/>
                    </a:cubicBezTo>
                    <a:cubicBezTo>
                      <a:pt x="335006" y="180428"/>
                      <a:pt x="333389" y="172573"/>
                      <a:pt x="332874" y="170547"/>
                    </a:cubicBezTo>
                    <a:cubicBezTo>
                      <a:pt x="329928" y="160759"/>
                      <a:pt x="335285" y="150340"/>
                      <a:pt x="345046" y="147085"/>
                    </a:cubicBezTo>
                    <a:cubicBezTo>
                      <a:pt x="354991" y="143772"/>
                      <a:pt x="365735" y="149143"/>
                      <a:pt x="369049" y="159087"/>
                    </a:cubicBezTo>
                    <a:cubicBezTo>
                      <a:pt x="369436" y="160246"/>
                      <a:pt x="370325" y="162918"/>
                      <a:pt x="376574" y="194929"/>
                    </a:cubicBezTo>
                    <a:cubicBezTo>
                      <a:pt x="395693" y="200129"/>
                      <a:pt x="413284" y="209069"/>
                      <a:pt x="428510" y="220920"/>
                    </a:cubicBezTo>
                    <a:lnTo>
                      <a:pt x="410347" y="121029"/>
                    </a:lnTo>
                    <a:cubicBezTo>
                      <a:pt x="408360" y="114399"/>
                      <a:pt x="404657" y="108519"/>
                      <a:pt x="399557" y="103882"/>
                    </a:cubicBezTo>
                    <a:lnTo>
                      <a:pt x="294414" y="55024"/>
                    </a:lnTo>
                    <a:cubicBezTo>
                      <a:pt x="270376" y="43855"/>
                      <a:pt x="243659" y="37951"/>
                      <a:pt x="217153" y="37951"/>
                    </a:cubicBezTo>
                    <a:lnTo>
                      <a:pt x="18976" y="37951"/>
                    </a:lnTo>
                    <a:cubicBezTo>
                      <a:pt x="8495" y="37951"/>
                      <a:pt x="0" y="29456"/>
                      <a:pt x="0" y="18976"/>
                    </a:cubicBezTo>
                    <a:cubicBezTo>
                      <a:pt x="0" y="8495"/>
                      <a:pt x="8495" y="0"/>
                      <a:pt x="18976" y="0"/>
                    </a:cubicBezTo>
                    <a:close/>
                  </a:path>
                </a:pathLst>
              </a:custGeom>
              <a:solidFill>
                <a:srgbClr val="124769"/>
              </a:solidFill>
              <a:ln w="949" cap="flat">
                <a:noFill/>
                <a:prstDash val="solid"/>
                <a:miter/>
              </a:ln>
            </p:spPr>
            <p:txBody>
              <a:bodyPr rtlCol="0" anchor="ctr"/>
              <a:lstStyle/>
              <a:p>
                <a:endParaRPr lang="en-ID"/>
              </a:p>
            </p:txBody>
          </p:sp>
        </p:grpSp>
        <p:sp>
          <p:nvSpPr>
            <p:cNvPr id="43" name="Justify Text Body">
              <a:extLst>
                <a:ext uri="{FF2B5EF4-FFF2-40B4-BE49-F238E27FC236}">
                  <a16:creationId xmlns:a16="http://schemas.microsoft.com/office/drawing/2014/main" id="{FC4F300C-FC10-4DB5-9C1A-6844C45A51EC}"/>
                </a:ext>
              </a:extLst>
            </p:cNvPr>
            <p:cNvSpPr txBox="1"/>
            <p:nvPr/>
          </p:nvSpPr>
          <p:spPr>
            <a:xfrm>
              <a:off x="1693429" y="4443323"/>
              <a:ext cx="9725589" cy="307777"/>
            </a:xfrm>
            <a:prstGeom prst="rect">
              <a:avLst/>
            </a:prstGeom>
            <a:noFill/>
          </p:spPr>
          <p:txBody>
            <a:bodyPr wrap="square" lIns="0" tIns="0" rIns="0" bIns="0" rtlCol="0">
              <a:spAutoFit/>
            </a:bodyPr>
            <a:lstStyle/>
            <a:p>
              <a:pPr>
                <a:lnSpc>
                  <a:spcPct val="150000"/>
                </a:lnSpc>
              </a:pPr>
              <a:r>
                <a:rPr lang="en-US" sz="1500" dirty="0">
                  <a:solidFill>
                    <a:schemeClr val="bg1"/>
                  </a:solidFill>
                </a:rPr>
                <a:t>Flexible brand standards </a:t>
              </a:r>
            </a:p>
          </p:txBody>
        </p:sp>
      </p:grpSp>
      <p:grpSp>
        <p:nvGrpSpPr>
          <p:cNvPr id="46" name="Group 45">
            <a:extLst>
              <a:ext uri="{FF2B5EF4-FFF2-40B4-BE49-F238E27FC236}">
                <a16:creationId xmlns:a16="http://schemas.microsoft.com/office/drawing/2014/main" id="{32070C99-CC54-4B66-84CD-D500D4941BA0}"/>
              </a:ext>
            </a:extLst>
          </p:cNvPr>
          <p:cNvGrpSpPr/>
          <p:nvPr/>
        </p:nvGrpSpPr>
        <p:grpSpPr>
          <a:xfrm>
            <a:off x="1097417" y="3724395"/>
            <a:ext cx="10386701" cy="465172"/>
            <a:chOff x="1032317" y="4387915"/>
            <a:chExt cx="10386701" cy="465172"/>
          </a:xfrm>
        </p:grpSpPr>
        <p:grpSp>
          <p:nvGrpSpPr>
            <p:cNvPr id="47" name="Group 46">
              <a:extLst>
                <a:ext uri="{FF2B5EF4-FFF2-40B4-BE49-F238E27FC236}">
                  <a16:creationId xmlns:a16="http://schemas.microsoft.com/office/drawing/2014/main" id="{2C7B9711-52B7-40B9-9A6C-9FD246609C4A}"/>
                </a:ext>
              </a:extLst>
            </p:cNvPr>
            <p:cNvGrpSpPr/>
            <p:nvPr/>
          </p:nvGrpSpPr>
          <p:grpSpPr>
            <a:xfrm>
              <a:off x="1032317" y="4387915"/>
              <a:ext cx="465173" cy="465172"/>
              <a:chOff x="1759984" y="1904579"/>
              <a:chExt cx="793314" cy="793312"/>
            </a:xfrm>
          </p:grpSpPr>
          <p:sp>
            <p:nvSpPr>
              <p:cNvPr id="49" name="Oval 48">
                <a:extLst>
                  <a:ext uri="{FF2B5EF4-FFF2-40B4-BE49-F238E27FC236}">
                    <a16:creationId xmlns:a16="http://schemas.microsoft.com/office/drawing/2014/main" id="{1CA9BA41-3484-4945-83C9-32EA51EC8C0B}"/>
                  </a:ext>
                </a:extLst>
              </p:cNvPr>
              <p:cNvSpPr/>
              <p:nvPr/>
            </p:nvSpPr>
            <p:spPr>
              <a:xfrm>
                <a:off x="1759984" y="1904579"/>
                <a:ext cx="793314" cy="7933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0" name="Icon 19">
                <a:extLst>
                  <a:ext uri="{FF2B5EF4-FFF2-40B4-BE49-F238E27FC236}">
                    <a16:creationId xmlns:a16="http://schemas.microsoft.com/office/drawing/2014/main" id="{9B0AFBBA-6595-40DB-AF36-9C43598037C9}"/>
                  </a:ext>
                </a:extLst>
              </p:cNvPr>
              <p:cNvSpPr/>
              <p:nvPr/>
            </p:nvSpPr>
            <p:spPr>
              <a:xfrm>
                <a:off x="1978047" y="2122641"/>
                <a:ext cx="357188" cy="357188"/>
              </a:xfrm>
              <a:custGeom>
                <a:avLst/>
                <a:gdLst>
                  <a:gd name="connsiteX0" fmla="*/ 351192 w 485775"/>
                  <a:gd name="connsiteY0" fmla="*/ 276903 h 485775"/>
                  <a:gd name="connsiteX1" fmla="*/ 361725 w 485775"/>
                  <a:gd name="connsiteY1" fmla="*/ 293897 h 485775"/>
                  <a:gd name="connsiteX2" fmla="*/ 361725 w 485775"/>
                  <a:gd name="connsiteY2" fmla="*/ 379288 h 485775"/>
                  <a:gd name="connsiteX3" fmla="*/ 342750 w 485775"/>
                  <a:gd name="connsiteY3" fmla="*/ 398263 h 485775"/>
                  <a:gd name="connsiteX4" fmla="*/ 323775 w 485775"/>
                  <a:gd name="connsiteY4" fmla="*/ 379289 h 485775"/>
                  <a:gd name="connsiteX5" fmla="*/ 323775 w 485775"/>
                  <a:gd name="connsiteY5" fmla="*/ 332097 h 485775"/>
                  <a:gd name="connsiteX6" fmla="*/ 297268 w 485775"/>
                  <a:gd name="connsiteY6" fmla="*/ 328381 h 485775"/>
                  <a:gd name="connsiteX7" fmla="*/ 300925 w 485775"/>
                  <a:gd name="connsiteY7" fmla="*/ 301795 h 485775"/>
                  <a:gd name="connsiteX8" fmla="*/ 331286 w 485775"/>
                  <a:gd name="connsiteY8" fmla="*/ 278777 h 485775"/>
                  <a:gd name="connsiteX9" fmla="*/ 351192 w 485775"/>
                  <a:gd name="connsiteY9" fmla="*/ 276903 h 485775"/>
                  <a:gd name="connsiteX10" fmla="*/ 18976 w 485775"/>
                  <a:gd name="connsiteY10" fmla="*/ 0 h 485775"/>
                  <a:gd name="connsiteX11" fmla="*/ 217153 w 485775"/>
                  <a:gd name="connsiteY11" fmla="*/ 0 h 485775"/>
                  <a:gd name="connsiteX12" fmla="*/ 310405 w 485775"/>
                  <a:gd name="connsiteY12" fmla="*/ 20607 h 485775"/>
                  <a:gd name="connsiteX13" fmla="*/ 417912 w 485775"/>
                  <a:gd name="connsiteY13" fmla="*/ 70562 h 485775"/>
                  <a:gd name="connsiteX14" fmla="*/ 421888 w 485775"/>
                  <a:gd name="connsiteY14" fmla="*/ 73048 h 485775"/>
                  <a:gd name="connsiteX15" fmla="*/ 447131 w 485775"/>
                  <a:gd name="connsiteY15" fmla="*/ 111621 h 485775"/>
                  <a:gd name="connsiteX16" fmla="*/ 447517 w 485775"/>
                  <a:gd name="connsiteY16" fmla="*/ 113304 h 485775"/>
                  <a:gd name="connsiteX17" fmla="*/ 483571 w 485775"/>
                  <a:gd name="connsiteY17" fmla="*/ 311599 h 485775"/>
                  <a:gd name="connsiteX18" fmla="*/ 483830 w 485775"/>
                  <a:gd name="connsiteY18" fmla="*/ 313835 h 485775"/>
                  <a:gd name="connsiteX19" fmla="*/ 485775 w 485775"/>
                  <a:gd name="connsiteY19" fmla="*/ 337765 h 485775"/>
                  <a:gd name="connsiteX20" fmla="*/ 478564 w 485775"/>
                  <a:gd name="connsiteY20" fmla="*/ 383512 h 485775"/>
                  <a:gd name="connsiteX21" fmla="*/ 460519 w 485775"/>
                  <a:gd name="connsiteY21" fmla="*/ 396632 h 485775"/>
                  <a:gd name="connsiteX22" fmla="*/ 454655 w 485775"/>
                  <a:gd name="connsiteY22" fmla="*/ 395700 h 485775"/>
                  <a:gd name="connsiteX23" fmla="*/ 442468 w 485775"/>
                  <a:gd name="connsiteY23" fmla="*/ 371792 h 485775"/>
                  <a:gd name="connsiteX24" fmla="*/ 447824 w 485775"/>
                  <a:gd name="connsiteY24" fmla="*/ 337765 h 485775"/>
                  <a:gd name="connsiteX25" fmla="*/ 337765 w 485775"/>
                  <a:gd name="connsiteY25" fmla="*/ 227707 h 485775"/>
                  <a:gd name="connsiteX26" fmla="*/ 246882 w 485775"/>
                  <a:gd name="connsiteY26" fmla="*/ 275688 h 485775"/>
                  <a:gd name="connsiteX27" fmla="*/ 257119 w 485775"/>
                  <a:gd name="connsiteY27" fmla="*/ 347253 h 485775"/>
                  <a:gd name="connsiteX28" fmla="*/ 239790 w 485775"/>
                  <a:gd name="connsiteY28" fmla="*/ 387959 h 485775"/>
                  <a:gd name="connsiteX29" fmla="*/ 337765 w 485775"/>
                  <a:gd name="connsiteY29" fmla="*/ 447824 h 485775"/>
                  <a:gd name="connsiteX30" fmla="*/ 390522 w 485775"/>
                  <a:gd name="connsiteY30" fmla="*/ 434382 h 485775"/>
                  <a:gd name="connsiteX31" fmla="*/ 416278 w 485775"/>
                  <a:gd name="connsiteY31" fmla="*/ 441916 h 485775"/>
                  <a:gd name="connsiteX32" fmla="*/ 408745 w 485775"/>
                  <a:gd name="connsiteY32" fmla="*/ 467672 h 485775"/>
                  <a:gd name="connsiteX33" fmla="*/ 337765 w 485775"/>
                  <a:gd name="connsiteY33" fmla="*/ 485775 h 485775"/>
                  <a:gd name="connsiteX34" fmla="*/ 205328 w 485775"/>
                  <a:gd name="connsiteY34" fmla="*/ 403905 h 485775"/>
                  <a:gd name="connsiteX35" fmla="*/ 199718 w 485775"/>
                  <a:gd name="connsiteY35" fmla="*/ 404180 h 485775"/>
                  <a:gd name="connsiteX36" fmla="*/ 151133 w 485775"/>
                  <a:gd name="connsiteY36" fmla="*/ 376930 h 485775"/>
                  <a:gd name="connsiteX37" fmla="*/ 150242 w 485775"/>
                  <a:gd name="connsiteY37" fmla="*/ 375298 h 485775"/>
                  <a:gd name="connsiteX38" fmla="*/ 69121 w 485775"/>
                  <a:gd name="connsiteY38" fmla="*/ 207787 h 485775"/>
                  <a:gd name="connsiteX39" fmla="*/ 56927 w 485775"/>
                  <a:gd name="connsiteY39" fmla="*/ 202090 h 485775"/>
                  <a:gd name="connsiteX40" fmla="*/ 18976 w 485775"/>
                  <a:gd name="connsiteY40" fmla="*/ 202090 h 485775"/>
                  <a:gd name="connsiteX41" fmla="*/ 0 w 485775"/>
                  <a:gd name="connsiteY41" fmla="*/ 183114 h 485775"/>
                  <a:gd name="connsiteX42" fmla="*/ 18976 w 485775"/>
                  <a:gd name="connsiteY42" fmla="*/ 164139 h 485775"/>
                  <a:gd name="connsiteX43" fmla="*/ 56927 w 485775"/>
                  <a:gd name="connsiteY43" fmla="*/ 164139 h 485775"/>
                  <a:gd name="connsiteX44" fmla="*/ 100859 w 485775"/>
                  <a:gd name="connsiteY44" fmla="*/ 186849 h 485775"/>
                  <a:gd name="connsiteX45" fmla="*/ 102457 w 485775"/>
                  <a:gd name="connsiteY45" fmla="*/ 189552 h 485775"/>
                  <a:gd name="connsiteX46" fmla="*/ 183925 w 485775"/>
                  <a:gd name="connsiteY46" fmla="*/ 357781 h 485775"/>
                  <a:gd name="connsiteX47" fmla="*/ 199718 w 485775"/>
                  <a:gd name="connsiteY47" fmla="*/ 366230 h 485775"/>
                  <a:gd name="connsiteX48" fmla="*/ 219168 w 485775"/>
                  <a:gd name="connsiteY48" fmla="*/ 347254 h 485775"/>
                  <a:gd name="connsiteX49" fmla="*/ 191180 w 485775"/>
                  <a:gd name="connsiteY49" fmla="*/ 193979 h 485775"/>
                  <a:gd name="connsiteX50" fmla="*/ 193519 w 485775"/>
                  <a:gd name="connsiteY50" fmla="*/ 179811 h 485775"/>
                  <a:gd name="connsiteX51" fmla="*/ 257793 w 485775"/>
                  <a:gd name="connsiteY51" fmla="*/ 128465 h 485775"/>
                  <a:gd name="connsiteX52" fmla="*/ 282379 w 485775"/>
                  <a:gd name="connsiteY52" fmla="*/ 139219 h 485775"/>
                  <a:gd name="connsiteX53" fmla="*/ 271625 w 485775"/>
                  <a:gd name="connsiteY53" fmla="*/ 163805 h 485775"/>
                  <a:gd name="connsiteX54" fmla="*/ 230096 w 485775"/>
                  <a:gd name="connsiteY54" fmla="*/ 194040 h 485775"/>
                  <a:gd name="connsiteX55" fmla="*/ 237569 w 485775"/>
                  <a:gd name="connsiteY55" fmla="*/ 228778 h 485775"/>
                  <a:gd name="connsiteX56" fmla="*/ 336871 w 485775"/>
                  <a:gd name="connsiteY56" fmla="*/ 189770 h 485775"/>
                  <a:gd name="connsiteX57" fmla="*/ 332874 w 485775"/>
                  <a:gd name="connsiteY57" fmla="*/ 170547 h 485775"/>
                  <a:gd name="connsiteX58" fmla="*/ 345046 w 485775"/>
                  <a:gd name="connsiteY58" fmla="*/ 147085 h 485775"/>
                  <a:gd name="connsiteX59" fmla="*/ 369049 w 485775"/>
                  <a:gd name="connsiteY59" fmla="*/ 159087 h 485775"/>
                  <a:gd name="connsiteX60" fmla="*/ 376574 w 485775"/>
                  <a:gd name="connsiteY60" fmla="*/ 194929 h 485775"/>
                  <a:gd name="connsiteX61" fmla="*/ 428510 w 485775"/>
                  <a:gd name="connsiteY61" fmla="*/ 220920 h 485775"/>
                  <a:gd name="connsiteX62" fmla="*/ 410347 w 485775"/>
                  <a:gd name="connsiteY62" fmla="*/ 121029 h 485775"/>
                  <a:gd name="connsiteX63" fmla="*/ 399557 w 485775"/>
                  <a:gd name="connsiteY63" fmla="*/ 103882 h 485775"/>
                  <a:gd name="connsiteX64" fmla="*/ 294414 w 485775"/>
                  <a:gd name="connsiteY64" fmla="*/ 55024 h 485775"/>
                  <a:gd name="connsiteX65" fmla="*/ 217153 w 485775"/>
                  <a:gd name="connsiteY65" fmla="*/ 37951 h 485775"/>
                  <a:gd name="connsiteX66" fmla="*/ 18976 w 485775"/>
                  <a:gd name="connsiteY66" fmla="*/ 37951 h 485775"/>
                  <a:gd name="connsiteX67" fmla="*/ 0 w 485775"/>
                  <a:gd name="connsiteY67" fmla="*/ 18976 h 485775"/>
                  <a:gd name="connsiteX68" fmla="*/ 18976 w 485775"/>
                  <a:gd name="connsiteY68"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5775" h="485775">
                    <a:moveTo>
                      <a:pt x="351192" y="276903"/>
                    </a:moveTo>
                    <a:cubicBezTo>
                      <a:pt x="357645" y="280109"/>
                      <a:pt x="361725" y="286692"/>
                      <a:pt x="361725" y="293897"/>
                    </a:cubicBezTo>
                    <a:lnTo>
                      <a:pt x="361725" y="379288"/>
                    </a:lnTo>
                    <a:cubicBezTo>
                      <a:pt x="361725" y="389768"/>
                      <a:pt x="353230" y="398263"/>
                      <a:pt x="342750" y="398263"/>
                    </a:cubicBezTo>
                    <a:cubicBezTo>
                      <a:pt x="332269" y="398263"/>
                      <a:pt x="323774" y="389768"/>
                      <a:pt x="323775" y="379289"/>
                    </a:cubicBezTo>
                    <a:lnTo>
                      <a:pt x="323775" y="332097"/>
                    </a:lnTo>
                    <a:cubicBezTo>
                      <a:pt x="315427" y="338360"/>
                      <a:pt x="303579" y="336704"/>
                      <a:pt x="297268" y="328381"/>
                    </a:cubicBezTo>
                    <a:cubicBezTo>
                      <a:pt x="290936" y="320030"/>
                      <a:pt x="292573" y="308126"/>
                      <a:pt x="300925" y="301795"/>
                    </a:cubicBezTo>
                    <a:lnTo>
                      <a:pt x="331286" y="278777"/>
                    </a:lnTo>
                    <a:cubicBezTo>
                      <a:pt x="337028" y="274425"/>
                      <a:pt x="344739" y="273700"/>
                      <a:pt x="351192" y="276903"/>
                    </a:cubicBezTo>
                    <a:close/>
                    <a:moveTo>
                      <a:pt x="18976" y="0"/>
                    </a:moveTo>
                    <a:lnTo>
                      <a:pt x="217153" y="0"/>
                    </a:lnTo>
                    <a:cubicBezTo>
                      <a:pt x="249145" y="0"/>
                      <a:pt x="281392" y="7126"/>
                      <a:pt x="310405" y="20607"/>
                    </a:cubicBezTo>
                    <a:lnTo>
                      <a:pt x="417912" y="70562"/>
                    </a:lnTo>
                    <a:cubicBezTo>
                      <a:pt x="419335" y="71223"/>
                      <a:pt x="420671" y="72058"/>
                      <a:pt x="421888" y="73048"/>
                    </a:cubicBezTo>
                    <a:cubicBezTo>
                      <a:pt x="434166" y="83034"/>
                      <a:pt x="442895" y="96372"/>
                      <a:pt x="447131" y="111621"/>
                    </a:cubicBezTo>
                    <a:cubicBezTo>
                      <a:pt x="447286" y="112176"/>
                      <a:pt x="447414" y="112738"/>
                      <a:pt x="447517" y="113304"/>
                    </a:cubicBezTo>
                    <a:lnTo>
                      <a:pt x="483571" y="311599"/>
                    </a:lnTo>
                    <a:cubicBezTo>
                      <a:pt x="483708" y="312349"/>
                      <a:pt x="483784" y="313093"/>
                      <a:pt x="483830" y="313835"/>
                    </a:cubicBezTo>
                    <a:cubicBezTo>
                      <a:pt x="485103" y="321629"/>
                      <a:pt x="485775" y="329619"/>
                      <a:pt x="485775" y="337765"/>
                    </a:cubicBezTo>
                    <a:cubicBezTo>
                      <a:pt x="485775" y="353386"/>
                      <a:pt x="483349" y="368778"/>
                      <a:pt x="478564" y="383512"/>
                    </a:cubicBezTo>
                    <a:cubicBezTo>
                      <a:pt x="475960" y="391532"/>
                      <a:pt x="468520" y="396632"/>
                      <a:pt x="460519" y="396632"/>
                    </a:cubicBezTo>
                    <a:cubicBezTo>
                      <a:pt x="458577" y="396632"/>
                      <a:pt x="456603" y="396332"/>
                      <a:pt x="454655" y="395700"/>
                    </a:cubicBezTo>
                    <a:cubicBezTo>
                      <a:pt x="444688" y="392463"/>
                      <a:pt x="439232" y="381759"/>
                      <a:pt x="442468" y="371792"/>
                    </a:cubicBezTo>
                    <a:cubicBezTo>
                      <a:pt x="446022" y="360847"/>
                      <a:pt x="447824" y="349400"/>
                      <a:pt x="447824" y="337765"/>
                    </a:cubicBezTo>
                    <a:cubicBezTo>
                      <a:pt x="447824" y="277079"/>
                      <a:pt x="398452" y="227707"/>
                      <a:pt x="337765" y="227707"/>
                    </a:cubicBezTo>
                    <a:cubicBezTo>
                      <a:pt x="301234" y="227707"/>
                      <a:pt x="267464" y="245596"/>
                      <a:pt x="246882" y="275688"/>
                    </a:cubicBezTo>
                    <a:cubicBezTo>
                      <a:pt x="252612" y="306261"/>
                      <a:pt x="257119" y="334569"/>
                      <a:pt x="257119" y="347253"/>
                    </a:cubicBezTo>
                    <a:cubicBezTo>
                      <a:pt x="257119" y="363193"/>
                      <a:pt x="250471" y="377614"/>
                      <a:pt x="239790" y="387959"/>
                    </a:cubicBezTo>
                    <a:cubicBezTo>
                      <a:pt x="258529" y="424599"/>
                      <a:pt x="296070" y="447824"/>
                      <a:pt x="337765" y="447824"/>
                    </a:cubicBezTo>
                    <a:cubicBezTo>
                      <a:pt x="356215" y="447824"/>
                      <a:pt x="374459" y="443177"/>
                      <a:pt x="390522" y="434382"/>
                    </a:cubicBezTo>
                    <a:cubicBezTo>
                      <a:pt x="399715" y="429350"/>
                      <a:pt x="411247" y="432723"/>
                      <a:pt x="416278" y="441916"/>
                    </a:cubicBezTo>
                    <a:cubicBezTo>
                      <a:pt x="421309" y="451109"/>
                      <a:pt x="417937" y="462641"/>
                      <a:pt x="408745" y="467672"/>
                    </a:cubicBezTo>
                    <a:cubicBezTo>
                      <a:pt x="387111" y="479515"/>
                      <a:pt x="362566" y="485775"/>
                      <a:pt x="337765" y="485775"/>
                    </a:cubicBezTo>
                    <a:cubicBezTo>
                      <a:pt x="281180" y="485775"/>
                      <a:pt x="230284" y="453966"/>
                      <a:pt x="205328" y="403905"/>
                    </a:cubicBezTo>
                    <a:cubicBezTo>
                      <a:pt x="203482" y="404083"/>
                      <a:pt x="201612" y="404180"/>
                      <a:pt x="199718" y="404180"/>
                    </a:cubicBezTo>
                    <a:cubicBezTo>
                      <a:pt x="179733" y="404180"/>
                      <a:pt x="161570" y="393994"/>
                      <a:pt x="151133" y="376930"/>
                    </a:cubicBezTo>
                    <a:cubicBezTo>
                      <a:pt x="150809" y="376401"/>
                      <a:pt x="150512" y="375857"/>
                      <a:pt x="150242" y="375298"/>
                    </a:cubicBezTo>
                    <a:lnTo>
                      <a:pt x="69121" y="207787"/>
                    </a:lnTo>
                    <a:cubicBezTo>
                      <a:pt x="66118" y="204199"/>
                      <a:pt x="61647" y="202090"/>
                      <a:pt x="56927" y="202090"/>
                    </a:cubicBezTo>
                    <a:lnTo>
                      <a:pt x="18976" y="202090"/>
                    </a:lnTo>
                    <a:cubicBezTo>
                      <a:pt x="8495" y="202090"/>
                      <a:pt x="0" y="193595"/>
                      <a:pt x="0" y="183114"/>
                    </a:cubicBezTo>
                    <a:cubicBezTo>
                      <a:pt x="0" y="172634"/>
                      <a:pt x="8495" y="164139"/>
                      <a:pt x="18976" y="164139"/>
                    </a:cubicBezTo>
                    <a:lnTo>
                      <a:pt x="56927" y="164139"/>
                    </a:lnTo>
                    <a:cubicBezTo>
                      <a:pt x="74357" y="164139"/>
                      <a:pt x="90780" y="172629"/>
                      <a:pt x="100859" y="186849"/>
                    </a:cubicBezTo>
                    <a:cubicBezTo>
                      <a:pt x="101465" y="187704"/>
                      <a:pt x="101999" y="188608"/>
                      <a:pt x="102457" y="189552"/>
                    </a:cubicBezTo>
                    <a:lnTo>
                      <a:pt x="183925" y="357781"/>
                    </a:lnTo>
                    <a:cubicBezTo>
                      <a:pt x="187465" y="363086"/>
                      <a:pt x="193313" y="366230"/>
                      <a:pt x="199718" y="366230"/>
                    </a:cubicBezTo>
                    <a:cubicBezTo>
                      <a:pt x="210261" y="366230"/>
                      <a:pt x="219168" y="357540"/>
                      <a:pt x="219168" y="347254"/>
                    </a:cubicBezTo>
                    <a:cubicBezTo>
                      <a:pt x="219168" y="329718"/>
                      <a:pt x="204392" y="251869"/>
                      <a:pt x="191180" y="193979"/>
                    </a:cubicBezTo>
                    <a:cubicBezTo>
                      <a:pt x="190074" y="189133"/>
                      <a:pt x="190913" y="184045"/>
                      <a:pt x="193519" y="179811"/>
                    </a:cubicBezTo>
                    <a:cubicBezTo>
                      <a:pt x="194386" y="178403"/>
                      <a:pt x="215240" y="145120"/>
                      <a:pt x="257793" y="128465"/>
                    </a:cubicBezTo>
                    <a:cubicBezTo>
                      <a:pt x="267554" y="124643"/>
                      <a:pt x="278560" y="129460"/>
                      <a:pt x="282379" y="139219"/>
                    </a:cubicBezTo>
                    <a:cubicBezTo>
                      <a:pt x="286198" y="148978"/>
                      <a:pt x="281384" y="159986"/>
                      <a:pt x="271625" y="163805"/>
                    </a:cubicBezTo>
                    <a:cubicBezTo>
                      <a:pt x="250415" y="172107"/>
                      <a:pt x="236568" y="186209"/>
                      <a:pt x="230096" y="194040"/>
                    </a:cubicBezTo>
                    <a:cubicBezTo>
                      <a:pt x="232318" y="204012"/>
                      <a:pt x="234900" y="215963"/>
                      <a:pt x="237569" y="228778"/>
                    </a:cubicBezTo>
                    <a:cubicBezTo>
                      <a:pt x="264339" y="204110"/>
                      <a:pt x="299506" y="189992"/>
                      <a:pt x="336871" y="189770"/>
                    </a:cubicBezTo>
                    <a:cubicBezTo>
                      <a:pt x="335006" y="180428"/>
                      <a:pt x="333389" y="172573"/>
                      <a:pt x="332874" y="170547"/>
                    </a:cubicBezTo>
                    <a:cubicBezTo>
                      <a:pt x="329928" y="160759"/>
                      <a:pt x="335285" y="150340"/>
                      <a:pt x="345046" y="147085"/>
                    </a:cubicBezTo>
                    <a:cubicBezTo>
                      <a:pt x="354991" y="143772"/>
                      <a:pt x="365735" y="149143"/>
                      <a:pt x="369049" y="159087"/>
                    </a:cubicBezTo>
                    <a:cubicBezTo>
                      <a:pt x="369436" y="160246"/>
                      <a:pt x="370325" y="162918"/>
                      <a:pt x="376574" y="194929"/>
                    </a:cubicBezTo>
                    <a:cubicBezTo>
                      <a:pt x="395693" y="200129"/>
                      <a:pt x="413284" y="209069"/>
                      <a:pt x="428510" y="220920"/>
                    </a:cubicBezTo>
                    <a:lnTo>
                      <a:pt x="410347" y="121029"/>
                    </a:lnTo>
                    <a:cubicBezTo>
                      <a:pt x="408360" y="114399"/>
                      <a:pt x="404657" y="108519"/>
                      <a:pt x="399557" y="103882"/>
                    </a:cubicBezTo>
                    <a:lnTo>
                      <a:pt x="294414" y="55024"/>
                    </a:lnTo>
                    <a:cubicBezTo>
                      <a:pt x="270376" y="43855"/>
                      <a:pt x="243659" y="37951"/>
                      <a:pt x="217153" y="37951"/>
                    </a:cubicBezTo>
                    <a:lnTo>
                      <a:pt x="18976" y="37951"/>
                    </a:lnTo>
                    <a:cubicBezTo>
                      <a:pt x="8495" y="37951"/>
                      <a:pt x="0" y="29456"/>
                      <a:pt x="0" y="18976"/>
                    </a:cubicBezTo>
                    <a:cubicBezTo>
                      <a:pt x="0" y="8495"/>
                      <a:pt x="8495" y="0"/>
                      <a:pt x="18976" y="0"/>
                    </a:cubicBezTo>
                    <a:close/>
                  </a:path>
                </a:pathLst>
              </a:custGeom>
              <a:solidFill>
                <a:srgbClr val="124769"/>
              </a:solidFill>
              <a:ln w="949" cap="flat">
                <a:noFill/>
                <a:prstDash val="solid"/>
                <a:miter/>
              </a:ln>
            </p:spPr>
            <p:txBody>
              <a:bodyPr rtlCol="0" anchor="ctr"/>
              <a:lstStyle/>
              <a:p>
                <a:endParaRPr lang="en-ID"/>
              </a:p>
            </p:txBody>
          </p:sp>
        </p:grpSp>
        <p:sp>
          <p:nvSpPr>
            <p:cNvPr id="48" name="Justify Text Body">
              <a:extLst>
                <a:ext uri="{FF2B5EF4-FFF2-40B4-BE49-F238E27FC236}">
                  <a16:creationId xmlns:a16="http://schemas.microsoft.com/office/drawing/2014/main" id="{5A439109-BD75-4488-A903-20BBEAE6D7F9}"/>
                </a:ext>
              </a:extLst>
            </p:cNvPr>
            <p:cNvSpPr txBox="1"/>
            <p:nvPr/>
          </p:nvSpPr>
          <p:spPr>
            <a:xfrm>
              <a:off x="1693429" y="4443323"/>
              <a:ext cx="9725589" cy="307777"/>
            </a:xfrm>
            <a:prstGeom prst="rect">
              <a:avLst/>
            </a:prstGeom>
            <a:noFill/>
          </p:spPr>
          <p:txBody>
            <a:bodyPr wrap="square" lIns="0" tIns="0" rIns="0" bIns="0" rtlCol="0">
              <a:spAutoFit/>
            </a:bodyPr>
            <a:lstStyle/>
            <a:p>
              <a:pPr>
                <a:lnSpc>
                  <a:spcPct val="150000"/>
                </a:lnSpc>
              </a:pPr>
              <a:r>
                <a:rPr lang="en-US" sz="1500" dirty="0">
                  <a:solidFill>
                    <a:schemeClr val="bg1"/>
                  </a:solidFill>
                </a:rPr>
                <a:t>Owner retains control</a:t>
              </a:r>
            </a:p>
          </p:txBody>
        </p:sp>
      </p:grpSp>
      <p:grpSp>
        <p:nvGrpSpPr>
          <p:cNvPr id="51" name="Group 50">
            <a:extLst>
              <a:ext uri="{FF2B5EF4-FFF2-40B4-BE49-F238E27FC236}">
                <a16:creationId xmlns:a16="http://schemas.microsoft.com/office/drawing/2014/main" id="{EE99487D-7FC4-47BF-A91F-82E13DE0C3D0}"/>
              </a:ext>
            </a:extLst>
          </p:cNvPr>
          <p:cNvGrpSpPr/>
          <p:nvPr/>
        </p:nvGrpSpPr>
        <p:grpSpPr>
          <a:xfrm>
            <a:off x="1097417" y="4317431"/>
            <a:ext cx="10386701" cy="465172"/>
            <a:chOff x="1032317" y="4387915"/>
            <a:chExt cx="10386701" cy="465172"/>
          </a:xfrm>
        </p:grpSpPr>
        <p:grpSp>
          <p:nvGrpSpPr>
            <p:cNvPr id="52" name="Group 51">
              <a:extLst>
                <a:ext uri="{FF2B5EF4-FFF2-40B4-BE49-F238E27FC236}">
                  <a16:creationId xmlns:a16="http://schemas.microsoft.com/office/drawing/2014/main" id="{691D954B-67FB-4AEC-8088-360AF1016732}"/>
                </a:ext>
              </a:extLst>
            </p:cNvPr>
            <p:cNvGrpSpPr/>
            <p:nvPr/>
          </p:nvGrpSpPr>
          <p:grpSpPr>
            <a:xfrm>
              <a:off x="1032317" y="4387915"/>
              <a:ext cx="465173" cy="465172"/>
              <a:chOff x="1759984" y="1904579"/>
              <a:chExt cx="793314" cy="793312"/>
            </a:xfrm>
          </p:grpSpPr>
          <p:sp>
            <p:nvSpPr>
              <p:cNvPr id="54" name="Oval 53">
                <a:extLst>
                  <a:ext uri="{FF2B5EF4-FFF2-40B4-BE49-F238E27FC236}">
                    <a16:creationId xmlns:a16="http://schemas.microsoft.com/office/drawing/2014/main" id="{E77A7469-ACD2-4A12-B427-8A23ED011F23}"/>
                  </a:ext>
                </a:extLst>
              </p:cNvPr>
              <p:cNvSpPr/>
              <p:nvPr/>
            </p:nvSpPr>
            <p:spPr>
              <a:xfrm>
                <a:off x="1759984" y="1904579"/>
                <a:ext cx="793314" cy="7933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5" name="Icon 19">
                <a:extLst>
                  <a:ext uri="{FF2B5EF4-FFF2-40B4-BE49-F238E27FC236}">
                    <a16:creationId xmlns:a16="http://schemas.microsoft.com/office/drawing/2014/main" id="{5BF1ED60-A7EA-4AF5-9AA8-7EFC252A4986}"/>
                  </a:ext>
                </a:extLst>
              </p:cNvPr>
              <p:cNvSpPr/>
              <p:nvPr/>
            </p:nvSpPr>
            <p:spPr>
              <a:xfrm>
                <a:off x="1978047" y="2122641"/>
                <a:ext cx="357188" cy="357188"/>
              </a:xfrm>
              <a:custGeom>
                <a:avLst/>
                <a:gdLst>
                  <a:gd name="connsiteX0" fmla="*/ 351192 w 485775"/>
                  <a:gd name="connsiteY0" fmla="*/ 276903 h 485775"/>
                  <a:gd name="connsiteX1" fmla="*/ 361725 w 485775"/>
                  <a:gd name="connsiteY1" fmla="*/ 293897 h 485775"/>
                  <a:gd name="connsiteX2" fmla="*/ 361725 w 485775"/>
                  <a:gd name="connsiteY2" fmla="*/ 379288 h 485775"/>
                  <a:gd name="connsiteX3" fmla="*/ 342750 w 485775"/>
                  <a:gd name="connsiteY3" fmla="*/ 398263 h 485775"/>
                  <a:gd name="connsiteX4" fmla="*/ 323775 w 485775"/>
                  <a:gd name="connsiteY4" fmla="*/ 379289 h 485775"/>
                  <a:gd name="connsiteX5" fmla="*/ 323775 w 485775"/>
                  <a:gd name="connsiteY5" fmla="*/ 332097 h 485775"/>
                  <a:gd name="connsiteX6" fmla="*/ 297268 w 485775"/>
                  <a:gd name="connsiteY6" fmla="*/ 328381 h 485775"/>
                  <a:gd name="connsiteX7" fmla="*/ 300925 w 485775"/>
                  <a:gd name="connsiteY7" fmla="*/ 301795 h 485775"/>
                  <a:gd name="connsiteX8" fmla="*/ 331286 w 485775"/>
                  <a:gd name="connsiteY8" fmla="*/ 278777 h 485775"/>
                  <a:gd name="connsiteX9" fmla="*/ 351192 w 485775"/>
                  <a:gd name="connsiteY9" fmla="*/ 276903 h 485775"/>
                  <a:gd name="connsiteX10" fmla="*/ 18976 w 485775"/>
                  <a:gd name="connsiteY10" fmla="*/ 0 h 485775"/>
                  <a:gd name="connsiteX11" fmla="*/ 217153 w 485775"/>
                  <a:gd name="connsiteY11" fmla="*/ 0 h 485775"/>
                  <a:gd name="connsiteX12" fmla="*/ 310405 w 485775"/>
                  <a:gd name="connsiteY12" fmla="*/ 20607 h 485775"/>
                  <a:gd name="connsiteX13" fmla="*/ 417912 w 485775"/>
                  <a:gd name="connsiteY13" fmla="*/ 70562 h 485775"/>
                  <a:gd name="connsiteX14" fmla="*/ 421888 w 485775"/>
                  <a:gd name="connsiteY14" fmla="*/ 73048 h 485775"/>
                  <a:gd name="connsiteX15" fmla="*/ 447131 w 485775"/>
                  <a:gd name="connsiteY15" fmla="*/ 111621 h 485775"/>
                  <a:gd name="connsiteX16" fmla="*/ 447517 w 485775"/>
                  <a:gd name="connsiteY16" fmla="*/ 113304 h 485775"/>
                  <a:gd name="connsiteX17" fmla="*/ 483571 w 485775"/>
                  <a:gd name="connsiteY17" fmla="*/ 311599 h 485775"/>
                  <a:gd name="connsiteX18" fmla="*/ 483830 w 485775"/>
                  <a:gd name="connsiteY18" fmla="*/ 313835 h 485775"/>
                  <a:gd name="connsiteX19" fmla="*/ 485775 w 485775"/>
                  <a:gd name="connsiteY19" fmla="*/ 337765 h 485775"/>
                  <a:gd name="connsiteX20" fmla="*/ 478564 w 485775"/>
                  <a:gd name="connsiteY20" fmla="*/ 383512 h 485775"/>
                  <a:gd name="connsiteX21" fmla="*/ 460519 w 485775"/>
                  <a:gd name="connsiteY21" fmla="*/ 396632 h 485775"/>
                  <a:gd name="connsiteX22" fmla="*/ 454655 w 485775"/>
                  <a:gd name="connsiteY22" fmla="*/ 395700 h 485775"/>
                  <a:gd name="connsiteX23" fmla="*/ 442468 w 485775"/>
                  <a:gd name="connsiteY23" fmla="*/ 371792 h 485775"/>
                  <a:gd name="connsiteX24" fmla="*/ 447824 w 485775"/>
                  <a:gd name="connsiteY24" fmla="*/ 337765 h 485775"/>
                  <a:gd name="connsiteX25" fmla="*/ 337765 w 485775"/>
                  <a:gd name="connsiteY25" fmla="*/ 227707 h 485775"/>
                  <a:gd name="connsiteX26" fmla="*/ 246882 w 485775"/>
                  <a:gd name="connsiteY26" fmla="*/ 275688 h 485775"/>
                  <a:gd name="connsiteX27" fmla="*/ 257119 w 485775"/>
                  <a:gd name="connsiteY27" fmla="*/ 347253 h 485775"/>
                  <a:gd name="connsiteX28" fmla="*/ 239790 w 485775"/>
                  <a:gd name="connsiteY28" fmla="*/ 387959 h 485775"/>
                  <a:gd name="connsiteX29" fmla="*/ 337765 w 485775"/>
                  <a:gd name="connsiteY29" fmla="*/ 447824 h 485775"/>
                  <a:gd name="connsiteX30" fmla="*/ 390522 w 485775"/>
                  <a:gd name="connsiteY30" fmla="*/ 434382 h 485775"/>
                  <a:gd name="connsiteX31" fmla="*/ 416278 w 485775"/>
                  <a:gd name="connsiteY31" fmla="*/ 441916 h 485775"/>
                  <a:gd name="connsiteX32" fmla="*/ 408745 w 485775"/>
                  <a:gd name="connsiteY32" fmla="*/ 467672 h 485775"/>
                  <a:gd name="connsiteX33" fmla="*/ 337765 w 485775"/>
                  <a:gd name="connsiteY33" fmla="*/ 485775 h 485775"/>
                  <a:gd name="connsiteX34" fmla="*/ 205328 w 485775"/>
                  <a:gd name="connsiteY34" fmla="*/ 403905 h 485775"/>
                  <a:gd name="connsiteX35" fmla="*/ 199718 w 485775"/>
                  <a:gd name="connsiteY35" fmla="*/ 404180 h 485775"/>
                  <a:gd name="connsiteX36" fmla="*/ 151133 w 485775"/>
                  <a:gd name="connsiteY36" fmla="*/ 376930 h 485775"/>
                  <a:gd name="connsiteX37" fmla="*/ 150242 w 485775"/>
                  <a:gd name="connsiteY37" fmla="*/ 375298 h 485775"/>
                  <a:gd name="connsiteX38" fmla="*/ 69121 w 485775"/>
                  <a:gd name="connsiteY38" fmla="*/ 207787 h 485775"/>
                  <a:gd name="connsiteX39" fmla="*/ 56927 w 485775"/>
                  <a:gd name="connsiteY39" fmla="*/ 202090 h 485775"/>
                  <a:gd name="connsiteX40" fmla="*/ 18976 w 485775"/>
                  <a:gd name="connsiteY40" fmla="*/ 202090 h 485775"/>
                  <a:gd name="connsiteX41" fmla="*/ 0 w 485775"/>
                  <a:gd name="connsiteY41" fmla="*/ 183114 h 485775"/>
                  <a:gd name="connsiteX42" fmla="*/ 18976 w 485775"/>
                  <a:gd name="connsiteY42" fmla="*/ 164139 h 485775"/>
                  <a:gd name="connsiteX43" fmla="*/ 56927 w 485775"/>
                  <a:gd name="connsiteY43" fmla="*/ 164139 h 485775"/>
                  <a:gd name="connsiteX44" fmla="*/ 100859 w 485775"/>
                  <a:gd name="connsiteY44" fmla="*/ 186849 h 485775"/>
                  <a:gd name="connsiteX45" fmla="*/ 102457 w 485775"/>
                  <a:gd name="connsiteY45" fmla="*/ 189552 h 485775"/>
                  <a:gd name="connsiteX46" fmla="*/ 183925 w 485775"/>
                  <a:gd name="connsiteY46" fmla="*/ 357781 h 485775"/>
                  <a:gd name="connsiteX47" fmla="*/ 199718 w 485775"/>
                  <a:gd name="connsiteY47" fmla="*/ 366230 h 485775"/>
                  <a:gd name="connsiteX48" fmla="*/ 219168 w 485775"/>
                  <a:gd name="connsiteY48" fmla="*/ 347254 h 485775"/>
                  <a:gd name="connsiteX49" fmla="*/ 191180 w 485775"/>
                  <a:gd name="connsiteY49" fmla="*/ 193979 h 485775"/>
                  <a:gd name="connsiteX50" fmla="*/ 193519 w 485775"/>
                  <a:gd name="connsiteY50" fmla="*/ 179811 h 485775"/>
                  <a:gd name="connsiteX51" fmla="*/ 257793 w 485775"/>
                  <a:gd name="connsiteY51" fmla="*/ 128465 h 485775"/>
                  <a:gd name="connsiteX52" fmla="*/ 282379 w 485775"/>
                  <a:gd name="connsiteY52" fmla="*/ 139219 h 485775"/>
                  <a:gd name="connsiteX53" fmla="*/ 271625 w 485775"/>
                  <a:gd name="connsiteY53" fmla="*/ 163805 h 485775"/>
                  <a:gd name="connsiteX54" fmla="*/ 230096 w 485775"/>
                  <a:gd name="connsiteY54" fmla="*/ 194040 h 485775"/>
                  <a:gd name="connsiteX55" fmla="*/ 237569 w 485775"/>
                  <a:gd name="connsiteY55" fmla="*/ 228778 h 485775"/>
                  <a:gd name="connsiteX56" fmla="*/ 336871 w 485775"/>
                  <a:gd name="connsiteY56" fmla="*/ 189770 h 485775"/>
                  <a:gd name="connsiteX57" fmla="*/ 332874 w 485775"/>
                  <a:gd name="connsiteY57" fmla="*/ 170547 h 485775"/>
                  <a:gd name="connsiteX58" fmla="*/ 345046 w 485775"/>
                  <a:gd name="connsiteY58" fmla="*/ 147085 h 485775"/>
                  <a:gd name="connsiteX59" fmla="*/ 369049 w 485775"/>
                  <a:gd name="connsiteY59" fmla="*/ 159087 h 485775"/>
                  <a:gd name="connsiteX60" fmla="*/ 376574 w 485775"/>
                  <a:gd name="connsiteY60" fmla="*/ 194929 h 485775"/>
                  <a:gd name="connsiteX61" fmla="*/ 428510 w 485775"/>
                  <a:gd name="connsiteY61" fmla="*/ 220920 h 485775"/>
                  <a:gd name="connsiteX62" fmla="*/ 410347 w 485775"/>
                  <a:gd name="connsiteY62" fmla="*/ 121029 h 485775"/>
                  <a:gd name="connsiteX63" fmla="*/ 399557 w 485775"/>
                  <a:gd name="connsiteY63" fmla="*/ 103882 h 485775"/>
                  <a:gd name="connsiteX64" fmla="*/ 294414 w 485775"/>
                  <a:gd name="connsiteY64" fmla="*/ 55024 h 485775"/>
                  <a:gd name="connsiteX65" fmla="*/ 217153 w 485775"/>
                  <a:gd name="connsiteY65" fmla="*/ 37951 h 485775"/>
                  <a:gd name="connsiteX66" fmla="*/ 18976 w 485775"/>
                  <a:gd name="connsiteY66" fmla="*/ 37951 h 485775"/>
                  <a:gd name="connsiteX67" fmla="*/ 0 w 485775"/>
                  <a:gd name="connsiteY67" fmla="*/ 18976 h 485775"/>
                  <a:gd name="connsiteX68" fmla="*/ 18976 w 485775"/>
                  <a:gd name="connsiteY68"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5775" h="485775">
                    <a:moveTo>
                      <a:pt x="351192" y="276903"/>
                    </a:moveTo>
                    <a:cubicBezTo>
                      <a:pt x="357645" y="280109"/>
                      <a:pt x="361725" y="286692"/>
                      <a:pt x="361725" y="293897"/>
                    </a:cubicBezTo>
                    <a:lnTo>
                      <a:pt x="361725" y="379288"/>
                    </a:lnTo>
                    <a:cubicBezTo>
                      <a:pt x="361725" y="389768"/>
                      <a:pt x="353230" y="398263"/>
                      <a:pt x="342750" y="398263"/>
                    </a:cubicBezTo>
                    <a:cubicBezTo>
                      <a:pt x="332269" y="398263"/>
                      <a:pt x="323774" y="389768"/>
                      <a:pt x="323775" y="379289"/>
                    </a:cubicBezTo>
                    <a:lnTo>
                      <a:pt x="323775" y="332097"/>
                    </a:lnTo>
                    <a:cubicBezTo>
                      <a:pt x="315427" y="338360"/>
                      <a:pt x="303579" y="336704"/>
                      <a:pt x="297268" y="328381"/>
                    </a:cubicBezTo>
                    <a:cubicBezTo>
                      <a:pt x="290936" y="320030"/>
                      <a:pt x="292573" y="308126"/>
                      <a:pt x="300925" y="301795"/>
                    </a:cubicBezTo>
                    <a:lnTo>
                      <a:pt x="331286" y="278777"/>
                    </a:lnTo>
                    <a:cubicBezTo>
                      <a:pt x="337028" y="274425"/>
                      <a:pt x="344739" y="273700"/>
                      <a:pt x="351192" y="276903"/>
                    </a:cubicBezTo>
                    <a:close/>
                    <a:moveTo>
                      <a:pt x="18976" y="0"/>
                    </a:moveTo>
                    <a:lnTo>
                      <a:pt x="217153" y="0"/>
                    </a:lnTo>
                    <a:cubicBezTo>
                      <a:pt x="249145" y="0"/>
                      <a:pt x="281392" y="7126"/>
                      <a:pt x="310405" y="20607"/>
                    </a:cubicBezTo>
                    <a:lnTo>
                      <a:pt x="417912" y="70562"/>
                    </a:lnTo>
                    <a:cubicBezTo>
                      <a:pt x="419335" y="71223"/>
                      <a:pt x="420671" y="72058"/>
                      <a:pt x="421888" y="73048"/>
                    </a:cubicBezTo>
                    <a:cubicBezTo>
                      <a:pt x="434166" y="83034"/>
                      <a:pt x="442895" y="96372"/>
                      <a:pt x="447131" y="111621"/>
                    </a:cubicBezTo>
                    <a:cubicBezTo>
                      <a:pt x="447286" y="112176"/>
                      <a:pt x="447414" y="112738"/>
                      <a:pt x="447517" y="113304"/>
                    </a:cubicBezTo>
                    <a:lnTo>
                      <a:pt x="483571" y="311599"/>
                    </a:lnTo>
                    <a:cubicBezTo>
                      <a:pt x="483708" y="312349"/>
                      <a:pt x="483784" y="313093"/>
                      <a:pt x="483830" y="313835"/>
                    </a:cubicBezTo>
                    <a:cubicBezTo>
                      <a:pt x="485103" y="321629"/>
                      <a:pt x="485775" y="329619"/>
                      <a:pt x="485775" y="337765"/>
                    </a:cubicBezTo>
                    <a:cubicBezTo>
                      <a:pt x="485775" y="353386"/>
                      <a:pt x="483349" y="368778"/>
                      <a:pt x="478564" y="383512"/>
                    </a:cubicBezTo>
                    <a:cubicBezTo>
                      <a:pt x="475960" y="391532"/>
                      <a:pt x="468520" y="396632"/>
                      <a:pt x="460519" y="396632"/>
                    </a:cubicBezTo>
                    <a:cubicBezTo>
                      <a:pt x="458577" y="396632"/>
                      <a:pt x="456603" y="396332"/>
                      <a:pt x="454655" y="395700"/>
                    </a:cubicBezTo>
                    <a:cubicBezTo>
                      <a:pt x="444688" y="392463"/>
                      <a:pt x="439232" y="381759"/>
                      <a:pt x="442468" y="371792"/>
                    </a:cubicBezTo>
                    <a:cubicBezTo>
                      <a:pt x="446022" y="360847"/>
                      <a:pt x="447824" y="349400"/>
                      <a:pt x="447824" y="337765"/>
                    </a:cubicBezTo>
                    <a:cubicBezTo>
                      <a:pt x="447824" y="277079"/>
                      <a:pt x="398452" y="227707"/>
                      <a:pt x="337765" y="227707"/>
                    </a:cubicBezTo>
                    <a:cubicBezTo>
                      <a:pt x="301234" y="227707"/>
                      <a:pt x="267464" y="245596"/>
                      <a:pt x="246882" y="275688"/>
                    </a:cubicBezTo>
                    <a:cubicBezTo>
                      <a:pt x="252612" y="306261"/>
                      <a:pt x="257119" y="334569"/>
                      <a:pt x="257119" y="347253"/>
                    </a:cubicBezTo>
                    <a:cubicBezTo>
                      <a:pt x="257119" y="363193"/>
                      <a:pt x="250471" y="377614"/>
                      <a:pt x="239790" y="387959"/>
                    </a:cubicBezTo>
                    <a:cubicBezTo>
                      <a:pt x="258529" y="424599"/>
                      <a:pt x="296070" y="447824"/>
                      <a:pt x="337765" y="447824"/>
                    </a:cubicBezTo>
                    <a:cubicBezTo>
                      <a:pt x="356215" y="447824"/>
                      <a:pt x="374459" y="443177"/>
                      <a:pt x="390522" y="434382"/>
                    </a:cubicBezTo>
                    <a:cubicBezTo>
                      <a:pt x="399715" y="429350"/>
                      <a:pt x="411247" y="432723"/>
                      <a:pt x="416278" y="441916"/>
                    </a:cubicBezTo>
                    <a:cubicBezTo>
                      <a:pt x="421309" y="451109"/>
                      <a:pt x="417937" y="462641"/>
                      <a:pt x="408745" y="467672"/>
                    </a:cubicBezTo>
                    <a:cubicBezTo>
                      <a:pt x="387111" y="479515"/>
                      <a:pt x="362566" y="485775"/>
                      <a:pt x="337765" y="485775"/>
                    </a:cubicBezTo>
                    <a:cubicBezTo>
                      <a:pt x="281180" y="485775"/>
                      <a:pt x="230284" y="453966"/>
                      <a:pt x="205328" y="403905"/>
                    </a:cubicBezTo>
                    <a:cubicBezTo>
                      <a:pt x="203482" y="404083"/>
                      <a:pt x="201612" y="404180"/>
                      <a:pt x="199718" y="404180"/>
                    </a:cubicBezTo>
                    <a:cubicBezTo>
                      <a:pt x="179733" y="404180"/>
                      <a:pt x="161570" y="393994"/>
                      <a:pt x="151133" y="376930"/>
                    </a:cubicBezTo>
                    <a:cubicBezTo>
                      <a:pt x="150809" y="376401"/>
                      <a:pt x="150512" y="375857"/>
                      <a:pt x="150242" y="375298"/>
                    </a:cubicBezTo>
                    <a:lnTo>
                      <a:pt x="69121" y="207787"/>
                    </a:lnTo>
                    <a:cubicBezTo>
                      <a:pt x="66118" y="204199"/>
                      <a:pt x="61647" y="202090"/>
                      <a:pt x="56927" y="202090"/>
                    </a:cubicBezTo>
                    <a:lnTo>
                      <a:pt x="18976" y="202090"/>
                    </a:lnTo>
                    <a:cubicBezTo>
                      <a:pt x="8495" y="202090"/>
                      <a:pt x="0" y="193595"/>
                      <a:pt x="0" y="183114"/>
                    </a:cubicBezTo>
                    <a:cubicBezTo>
                      <a:pt x="0" y="172634"/>
                      <a:pt x="8495" y="164139"/>
                      <a:pt x="18976" y="164139"/>
                    </a:cubicBezTo>
                    <a:lnTo>
                      <a:pt x="56927" y="164139"/>
                    </a:lnTo>
                    <a:cubicBezTo>
                      <a:pt x="74357" y="164139"/>
                      <a:pt x="90780" y="172629"/>
                      <a:pt x="100859" y="186849"/>
                    </a:cubicBezTo>
                    <a:cubicBezTo>
                      <a:pt x="101465" y="187704"/>
                      <a:pt x="101999" y="188608"/>
                      <a:pt x="102457" y="189552"/>
                    </a:cubicBezTo>
                    <a:lnTo>
                      <a:pt x="183925" y="357781"/>
                    </a:lnTo>
                    <a:cubicBezTo>
                      <a:pt x="187465" y="363086"/>
                      <a:pt x="193313" y="366230"/>
                      <a:pt x="199718" y="366230"/>
                    </a:cubicBezTo>
                    <a:cubicBezTo>
                      <a:pt x="210261" y="366230"/>
                      <a:pt x="219168" y="357540"/>
                      <a:pt x="219168" y="347254"/>
                    </a:cubicBezTo>
                    <a:cubicBezTo>
                      <a:pt x="219168" y="329718"/>
                      <a:pt x="204392" y="251869"/>
                      <a:pt x="191180" y="193979"/>
                    </a:cubicBezTo>
                    <a:cubicBezTo>
                      <a:pt x="190074" y="189133"/>
                      <a:pt x="190913" y="184045"/>
                      <a:pt x="193519" y="179811"/>
                    </a:cubicBezTo>
                    <a:cubicBezTo>
                      <a:pt x="194386" y="178403"/>
                      <a:pt x="215240" y="145120"/>
                      <a:pt x="257793" y="128465"/>
                    </a:cubicBezTo>
                    <a:cubicBezTo>
                      <a:pt x="267554" y="124643"/>
                      <a:pt x="278560" y="129460"/>
                      <a:pt x="282379" y="139219"/>
                    </a:cubicBezTo>
                    <a:cubicBezTo>
                      <a:pt x="286198" y="148978"/>
                      <a:pt x="281384" y="159986"/>
                      <a:pt x="271625" y="163805"/>
                    </a:cubicBezTo>
                    <a:cubicBezTo>
                      <a:pt x="250415" y="172107"/>
                      <a:pt x="236568" y="186209"/>
                      <a:pt x="230096" y="194040"/>
                    </a:cubicBezTo>
                    <a:cubicBezTo>
                      <a:pt x="232318" y="204012"/>
                      <a:pt x="234900" y="215963"/>
                      <a:pt x="237569" y="228778"/>
                    </a:cubicBezTo>
                    <a:cubicBezTo>
                      <a:pt x="264339" y="204110"/>
                      <a:pt x="299506" y="189992"/>
                      <a:pt x="336871" y="189770"/>
                    </a:cubicBezTo>
                    <a:cubicBezTo>
                      <a:pt x="335006" y="180428"/>
                      <a:pt x="333389" y="172573"/>
                      <a:pt x="332874" y="170547"/>
                    </a:cubicBezTo>
                    <a:cubicBezTo>
                      <a:pt x="329928" y="160759"/>
                      <a:pt x="335285" y="150340"/>
                      <a:pt x="345046" y="147085"/>
                    </a:cubicBezTo>
                    <a:cubicBezTo>
                      <a:pt x="354991" y="143772"/>
                      <a:pt x="365735" y="149143"/>
                      <a:pt x="369049" y="159087"/>
                    </a:cubicBezTo>
                    <a:cubicBezTo>
                      <a:pt x="369436" y="160246"/>
                      <a:pt x="370325" y="162918"/>
                      <a:pt x="376574" y="194929"/>
                    </a:cubicBezTo>
                    <a:cubicBezTo>
                      <a:pt x="395693" y="200129"/>
                      <a:pt x="413284" y="209069"/>
                      <a:pt x="428510" y="220920"/>
                    </a:cubicBezTo>
                    <a:lnTo>
                      <a:pt x="410347" y="121029"/>
                    </a:lnTo>
                    <a:cubicBezTo>
                      <a:pt x="408360" y="114399"/>
                      <a:pt x="404657" y="108519"/>
                      <a:pt x="399557" y="103882"/>
                    </a:cubicBezTo>
                    <a:lnTo>
                      <a:pt x="294414" y="55024"/>
                    </a:lnTo>
                    <a:cubicBezTo>
                      <a:pt x="270376" y="43855"/>
                      <a:pt x="243659" y="37951"/>
                      <a:pt x="217153" y="37951"/>
                    </a:cubicBezTo>
                    <a:lnTo>
                      <a:pt x="18976" y="37951"/>
                    </a:lnTo>
                    <a:cubicBezTo>
                      <a:pt x="8495" y="37951"/>
                      <a:pt x="0" y="29456"/>
                      <a:pt x="0" y="18976"/>
                    </a:cubicBezTo>
                    <a:cubicBezTo>
                      <a:pt x="0" y="8495"/>
                      <a:pt x="8495" y="0"/>
                      <a:pt x="18976" y="0"/>
                    </a:cubicBezTo>
                    <a:close/>
                  </a:path>
                </a:pathLst>
              </a:custGeom>
              <a:solidFill>
                <a:srgbClr val="124769"/>
              </a:solidFill>
              <a:ln w="949" cap="flat">
                <a:noFill/>
                <a:prstDash val="solid"/>
                <a:miter/>
              </a:ln>
            </p:spPr>
            <p:txBody>
              <a:bodyPr rtlCol="0" anchor="ctr"/>
              <a:lstStyle/>
              <a:p>
                <a:endParaRPr lang="en-ID"/>
              </a:p>
            </p:txBody>
          </p:sp>
        </p:grpSp>
        <p:sp>
          <p:nvSpPr>
            <p:cNvPr id="53" name="Justify Text Body">
              <a:extLst>
                <a:ext uri="{FF2B5EF4-FFF2-40B4-BE49-F238E27FC236}">
                  <a16:creationId xmlns:a16="http://schemas.microsoft.com/office/drawing/2014/main" id="{09263932-7406-4F2B-991C-F946D9AC5338}"/>
                </a:ext>
              </a:extLst>
            </p:cNvPr>
            <p:cNvSpPr txBox="1"/>
            <p:nvPr/>
          </p:nvSpPr>
          <p:spPr>
            <a:xfrm>
              <a:off x="1693429" y="4443323"/>
              <a:ext cx="9725589" cy="307777"/>
            </a:xfrm>
            <a:prstGeom prst="rect">
              <a:avLst/>
            </a:prstGeom>
            <a:noFill/>
          </p:spPr>
          <p:txBody>
            <a:bodyPr wrap="square" lIns="0" tIns="0" rIns="0" bIns="0" rtlCol="0">
              <a:spAutoFit/>
            </a:bodyPr>
            <a:lstStyle/>
            <a:p>
              <a:pPr>
                <a:lnSpc>
                  <a:spcPct val="150000"/>
                </a:lnSpc>
              </a:pPr>
              <a:r>
                <a:rPr lang="en-US" sz="1500" dirty="0">
                  <a:solidFill>
                    <a:schemeClr val="bg1"/>
                  </a:solidFill>
                </a:rPr>
                <a:t>Owner is not involved in day to day operations</a:t>
              </a:r>
            </a:p>
          </p:txBody>
        </p:sp>
      </p:grpSp>
      <p:grpSp>
        <p:nvGrpSpPr>
          <p:cNvPr id="56" name="Group 55">
            <a:extLst>
              <a:ext uri="{FF2B5EF4-FFF2-40B4-BE49-F238E27FC236}">
                <a16:creationId xmlns:a16="http://schemas.microsoft.com/office/drawing/2014/main" id="{B2389647-2EFD-458A-BF81-ED39EF891D3D}"/>
              </a:ext>
            </a:extLst>
          </p:cNvPr>
          <p:cNvGrpSpPr/>
          <p:nvPr/>
        </p:nvGrpSpPr>
        <p:grpSpPr>
          <a:xfrm>
            <a:off x="1097417" y="4955922"/>
            <a:ext cx="10386701" cy="465172"/>
            <a:chOff x="1032317" y="4387915"/>
            <a:chExt cx="10386701" cy="465172"/>
          </a:xfrm>
        </p:grpSpPr>
        <p:grpSp>
          <p:nvGrpSpPr>
            <p:cNvPr id="57" name="Group 56">
              <a:extLst>
                <a:ext uri="{FF2B5EF4-FFF2-40B4-BE49-F238E27FC236}">
                  <a16:creationId xmlns:a16="http://schemas.microsoft.com/office/drawing/2014/main" id="{EB83FF22-145F-4676-AB2F-D6419CBEFF08}"/>
                </a:ext>
              </a:extLst>
            </p:cNvPr>
            <p:cNvGrpSpPr/>
            <p:nvPr/>
          </p:nvGrpSpPr>
          <p:grpSpPr>
            <a:xfrm>
              <a:off x="1032317" y="4387915"/>
              <a:ext cx="465173" cy="465172"/>
              <a:chOff x="1759984" y="1904579"/>
              <a:chExt cx="793314" cy="793312"/>
            </a:xfrm>
          </p:grpSpPr>
          <p:sp>
            <p:nvSpPr>
              <p:cNvPr id="59" name="Oval 58">
                <a:extLst>
                  <a:ext uri="{FF2B5EF4-FFF2-40B4-BE49-F238E27FC236}">
                    <a16:creationId xmlns:a16="http://schemas.microsoft.com/office/drawing/2014/main" id="{4D4C4622-203C-4094-B2E3-2BD5487A081F}"/>
                  </a:ext>
                </a:extLst>
              </p:cNvPr>
              <p:cNvSpPr/>
              <p:nvPr/>
            </p:nvSpPr>
            <p:spPr>
              <a:xfrm>
                <a:off x="1759984" y="1904579"/>
                <a:ext cx="793314" cy="7933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0" name="Icon 19">
                <a:extLst>
                  <a:ext uri="{FF2B5EF4-FFF2-40B4-BE49-F238E27FC236}">
                    <a16:creationId xmlns:a16="http://schemas.microsoft.com/office/drawing/2014/main" id="{C280937C-DA92-47AA-AE88-3D9B988A15A0}"/>
                  </a:ext>
                </a:extLst>
              </p:cNvPr>
              <p:cNvSpPr/>
              <p:nvPr/>
            </p:nvSpPr>
            <p:spPr>
              <a:xfrm>
                <a:off x="1978047" y="2122641"/>
                <a:ext cx="357188" cy="357188"/>
              </a:xfrm>
              <a:custGeom>
                <a:avLst/>
                <a:gdLst>
                  <a:gd name="connsiteX0" fmla="*/ 351192 w 485775"/>
                  <a:gd name="connsiteY0" fmla="*/ 276903 h 485775"/>
                  <a:gd name="connsiteX1" fmla="*/ 361725 w 485775"/>
                  <a:gd name="connsiteY1" fmla="*/ 293897 h 485775"/>
                  <a:gd name="connsiteX2" fmla="*/ 361725 w 485775"/>
                  <a:gd name="connsiteY2" fmla="*/ 379288 h 485775"/>
                  <a:gd name="connsiteX3" fmla="*/ 342750 w 485775"/>
                  <a:gd name="connsiteY3" fmla="*/ 398263 h 485775"/>
                  <a:gd name="connsiteX4" fmla="*/ 323775 w 485775"/>
                  <a:gd name="connsiteY4" fmla="*/ 379289 h 485775"/>
                  <a:gd name="connsiteX5" fmla="*/ 323775 w 485775"/>
                  <a:gd name="connsiteY5" fmla="*/ 332097 h 485775"/>
                  <a:gd name="connsiteX6" fmla="*/ 297268 w 485775"/>
                  <a:gd name="connsiteY6" fmla="*/ 328381 h 485775"/>
                  <a:gd name="connsiteX7" fmla="*/ 300925 w 485775"/>
                  <a:gd name="connsiteY7" fmla="*/ 301795 h 485775"/>
                  <a:gd name="connsiteX8" fmla="*/ 331286 w 485775"/>
                  <a:gd name="connsiteY8" fmla="*/ 278777 h 485775"/>
                  <a:gd name="connsiteX9" fmla="*/ 351192 w 485775"/>
                  <a:gd name="connsiteY9" fmla="*/ 276903 h 485775"/>
                  <a:gd name="connsiteX10" fmla="*/ 18976 w 485775"/>
                  <a:gd name="connsiteY10" fmla="*/ 0 h 485775"/>
                  <a:gd name="connsiteX11" fmla="*/ 217153 w 485775"/>
                  <a:gd name="connsiteY11" fmla="*/ 0 h 485775"/>
                  <a:gd name="connsiteX12" fmla="*/ 310405 w 485775"/>
                  <a:gd name="connsiteY12" fmla="*/ 20607 h 485775"/>
                  <a:gd name="connsiteX13" fmla="*/ 417912 w 485775"/>
                  <a:gd name="connsiteY13" fmla="*/ 70562 h 485775"/>
                  <a:gd name="connsiteX14" fmla="*/ 421888 w 485775"/>
                  <a:gd name="connsiteY14" fmla="*/ 73048 h 485775"/>
                  <a:gd name="connsiteX15" fmla="*/ 447131 w 485775"/>
                  <a:gd name="connsiteY15" fmla="*/ 111621 h 485775"/>
                  <a:gd name="connsiteX16" fmla="*/ 447517 w 485775"/>
                  <a:gd name="connsiteY16" fmla="*/ 113304 h 485775"/>
                  <a:gd name="connsiteX17" fmla="*/ 483571 w 485775"/>
                  <a:gd name="connsiteY17" fmla="*/ 311599 h 485775"/>
                  <a:gd name="connsiteX18" fmla="*/ 483830 w 485775"/>
                  <a:gd name="connsiteY18" fmla="*/ 313835 h 485775"/>
                  <a:gd name="connsiteX19" fmla="*/ 485775 w 485775"/>
                  <a:gd name="connsiteY19" fmla="*/ 337765 h 485775"/>
                  <a:gd name="connsiteX20" fmla="*/ 478564 w 485775"/>
                  <a:gd name="connsiteY20" fmla="*/ 383512 h 485775"/>
                  <a:gd name="connsiteX21" fmla="*/ 460519 w 485775"/>
                  <a:gd name="connsiteY21" fmla="*/ 396632 h 485775"/>
                  <a:gd name="connsiteX22" fmla="*/ 454655 w 485775"/>
                  <a:gd name="connsiteY22" fmla="*/ 395700 h 485775"/>
                  <a:gd name="connsiteX23" fmla="*/ 442468 w 485775"/>
                  <a:gd name="connsiteY23" fmla="*/ 371792 h 485775"/>
                  <a:gd name="connsiteX24" fmla="*/ 447824 w 485775"/>
                  <a:gd name="connsiteY24" fmla="*/ 337765 h 485775"/>
                  <a:gd name="connsiteX25" fmla="*/ 337765 w 485775"/>
                  <a:gd name="connsiteY25" fmla="*/ 227707 h 485775"/>
                  <a:gd name="connsiteX26" fmla="*/ 246882 w 485775"/>
                  <a:gd name="connsiteY26" fmla="*/ 275688 h 485775"/>
                  <a:gd name="connsiteX27" fmla="*/ 257119 w 485775"/>
                  <a:gd name="connsiteY27" fmla="*/ 347253 h 485775"/>
                  <a:gd name="connsiteX28" fmla="*/ 239790 w 485775"/>
                  <a:gd name="connsiteY28" fmla="*/ 387959 h 485775"/>
                  <a:gd name="connsiteX29" fmla="*/ 337765 w 485775"/>
                  <a:gd name="connsiteY29" fmla="*/ 447824 h 485775"/>
                  <a:gd name="connsiteX30" fmla="*/ 390522 w 485775"/>
                  <a:gd name="connsiteY30" fmla="*/ 434382 h 485775"/>
                  <a:gd name="connsiteX31" fmla="*/ 416278 w 485775"/>
                  <a:gd name="connsiteY31" fmla="*/ 441916 h 485775"/>
                  <a:gd name="connsiteX32" fmla="*/ 408745 w 485775"/>
                  <a:gd name="connsiteY32" fmla="*/ 467672 h 485775"/>
                  <a:gd name="connsiteX33" fmla="*/ 337765 w 485775"/>
                  <a:gd name="connsiteY33" fmla="*/ 485775 h 485775"/>
                  <a:gd name="connsiteX34" fmla="*/ 205328 w 485775"/>
                  <a:gd name="connsiteY34" fmla="*/ 403905 h 485775"/>
                  <a:gd name="connsiteX35" fmla="*/ 199718 w 485775"/>
                  <a:gd name="connsiteY35" fmla="*/ 404180 h 485775"/>
                  <a:gd name="connsiteX36" fmla="*/ 151133 w 485775"/>
                  <a:gd name="connsiteY36" fmla="*/ 376930 h 485775"/>
                  <a:gd name="connsiteX37" fmla="*/ 150242 w 485775"/>
                  <a:gd name="connsiteY37" fmla="*/ 375298 h 485775"/>
                  <a:gd name="connsiteX38" fmla="*/ 69121 w 485775"/>
                  <a:gd name="connsiteY38" fmla="*/ 207787 h 485775"/>
                  <a:gd name="connsiteX39" fmla="*/ 56927 w 485775"/>
                  <a:gd name="connsiteY39" fmla="*/ 202090 h 485775"/>
                  <a:gd name="connsiteX40" fmla="*/ 18976 w 485775"/>
                  <a:gd name="connsiteY40" fmla="*/ 202090 h 485775"/>
                  <a:gd name="connsiteX41" fmla="*/ 0 w 485775"/>
                  <a:gd name="connsiteY41" fmla="*/ 183114 h 485775"/>
                  <a:gd name="connsiteX42" fmla="*/ 18976 w 485775"/>
                  <a:gd name="connsiteY42" fmla="*/ 164139 h 485775"/>
                  <a:gd name="connsiteX43" fmla="*/ 56927 w 485775"/>
                  <a:gd name="connsiteY43" fmla="*/ 164139 h 485775"/>
                  <a:gd name="connsiteX44" fmla="*/ 100859 w 485775"/>
                  <a:gd name="connsiteY44" fmla="*/ 186849 h 485775"/>
                  <a:gd name="connsiteX45" fmla="*/ 102457 w 485775"/>
                  <a:gd name="connsiteY45" fmla="*/ 189552 h 485775"/>
                  <a:gd name="connsiteX46" fmla="*/ 183925 w 485775"/>
                  <a:gd name="connsiteY46" fmla="*/ 357781 h 485775"/>
                  <a:gd name="connsiteX47" fmla="*/ 199718 w 485775"/>
                  <a:gd name="connsiteY47" fmla="*/ 366230 h 485775"/>
                  <a:gd name="connsiteX48" fmla="*/ 219168 w 485775"/>
                  <a:gd name="connsiteY48" fmla="*/ 347254 h 485775"/>
                  <a:gd name="connsiteX49" fmla="*/ 191180 w 485775"/>
                  <a:gd name="connsiteY49" fmla="*/ 193979 h 485775"/>
                  <a:gd name="connsiteX50" fmla="*/ 193519 w 485775"/>
                  <a:gd name="connsiteY50" fmla="*/ 179811 h 485775"/>
                  <a:gd name="connsiteX51" fmla="*/ 257793 w 485775"/>
                  <a:gd name="connsiteY51" fmla="*/ 128465 h 485775"/>
                  <a:gd name="connsiteX52" fmla="*/ 282379 w 485775"/>
                  <a:gd name="connsiteY52" fmla="*/ 139219 h 485775"/>
                  <a:gd name="connsiteX53" fmla="*/ 271625 w 485775"/>
                  <a:gd name="connsiteY53" fmla="*/ 163805 h 485775"/>
                  <a:gd name="connsiteX54" fmla="*/ 230096 w 485775"/>
                  <a:gd name="connsiteY54" fmla="*/ 194040 h 485775"/>
                  <a:gd name="connsiteX55" fmla="*/ 237569 w 485775"/>
                  <a:gd name="connsiteY55" fmla="*/ 228778 h 485775"/>
                  <a:gd name="connsiteX56" fmla="*/ 336871 w 485775"/>
                  <a:gd name="connsiteY56" fmla="*/ 189770 h 485775"/>
                  <a:gd name="connsiteX57" fmla="*/ 332874 w 485775"/>
                  <a:gd name="connsiteY57" fmla="*/ 170547 h 485775"/>
                  <a:gd name="connsiteX58" fmla="*/ 345046 w 485775"/>
                  <a:gd name="connsiteY58" fmla="*/ 147085 h 485775"/>
                  <a:gd name="connsiteX59" fmla="*/ 369049 w 485775"/>
                  <a:gd name="connsiteY59" fmla="*/ 159087 h 485775"/>
                  <a:gd name="connsiteX60" fmla="*/ 376574 w 485775"/>
                  <a:gd name="connsiteY60" fmla="*/ 194929 h 485775"/>
                  <a:gd name="connsiteX61" fmla="*/ 428510 w 485775"/>
                  <a:gd name="connsiteY61" fmla="*/ 220920 h 485775"/>
                  <a:gd name="connsiteX62" fmla="*/ 410347 w 485775"/>
                  <a:gd name="connsiteY62" fmla="*/ 121029 h 485775"/>
                  <a:gd name="connsiteX63" fmla="*/ 399557 w 485775"/>
                  <a:gd name="connsiteY63" fmla="*/ 103882 h 485775"/>
                  <a:gd name="connsiteX64" fmla="*/ 294414 w 485775"/>
                  <a:gd name="connsiteY64" fmla="*/ 55024 h 485775"/>
                  <a:gd name="connsiteX65" fmla="*/ 217153 w 485775"/>
                  <a:gd name="connsiteY65" fmla="*/ 37951 h 485775"/>
                  <a:gd name="connsiteX66" fmla="*/ 18976 w 485775"/>
                  <a:gd name="connsiteY66" fmla="*/ 37951 h 485775"/>
                  <a:gd name="connsiteX67" fmla="*/ 0 w 485775"/>
                  <a:gd name="connsiteY67" fmla="*/ 18976 h 485775"/>
                  <a:gd name="connsiteX68" fmla="*/ 18976 w 485775"/>
                  <a:gd name="connsiteY68"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5775" h="485775">
                    <a:moveTo>
                      <a:pt x="351192" y="276903"/>
                    </a:moveTo>
                    <a:cubicBezTo>
                      <a:pt x="357645" y="280109"/>
                      <a:pt x="361725" y="286692"/>
                      <a:pt x="361725" y="293897"/>
                    </a:cubicBezTo>
                    <a:lnTo>
                      <a:pt x="361725" y="379288"/>
                    </a:lnTo>
                    <a:cubicBezTo>
                      <a:pt x="361725" y="389768"/>
                      <a:pt x="353230" y="398263"/>
                      <a:pt x="342750" y="398263"/>
                    </a:cubicBezTo>
                    <a:cubicBezTo>
                      <a:pt x="332269" y="398263"/>
                      <a:pt x="323774" y="389768"/>
                      <a:pt x="323775" y="379289"/>
                    </a:cubicBezTo>
                    <a:lnTo>
                      <a:pt x="323775" y="332097"/>
                    </a:lnTo>
                    <a:cubicBezTo>
                      <a:pt x="315427" y="338360"/>
                      <a:pt x="303579" y="336704"/>
                      <a:pt x="297268" y="328381"/>
                    </a:cubicBezTo>
                    <a:cubicBezTo>
                      <a:pt x="290936" y="320030"/>
                      <a:pt x="292573" y="308126"/>
                      <a:pt x="300925" y="301795"/>
                    </a:cubicBezTo>
                    <a:lnTo>
                      <a:pt x="331286" y="278777"/>
                    </a:lnTo>
                    <a:cubicBezTo>
                      <a:pt x="337028" y="274425"/>
                      <a:pt x="344739" y="273700"/>
                      <a:pt x="351192" y="276903"/>
                    </a:cubicBezTo>
                    <a:close/>
                    <a:moveTo>
                      <a:pt x="18976" y="0"/>
                    </a:moveTo>
                    <a:lnTo>
                      <a:pt x="217153" y="0"/>
                    </a:lnTo>
                    <a:cubicBezTo>
                      <a:pt x="249145" y="0"/>
                      <a:pt x="281392" y="7126"/>
                      <a:pt x="310405" y="20607"/>
                    </a:cubicBezTo>
                    <a:lnTo>
                      <a:pt x="417912" y="70562"/>
                    </a:lnTo>
                    <a:cubicBezTo>
                      <a:pt x="419335" y="71223"/>
                      <a:pt x="420671" y="72058"/>
                      <a:pt x="421888" y="73048"/>
                    </a:cubicBezTo>
                    <a:cubicBezTo>
                      <a:pt x="434166" y="83034"/>
                      <a:pt x="442895" y="96372"/>
                      <a:pt x="447131" y="111621"/>
                    </a:cubicBezTo>
                    <a:cubicBezTo>
                      <a:pt x="447286" y="112176"/>
                      <a:pt x="447414" y="112738"/>
                      <a:pt x="447517" y="113304"/>
                    </a:cubicBezTo>
                    <a:lnTo>
                      <a:pt x="483571" y="311599"/>
                    </a:lnTo>
                    <a:cubicBezTo>
                      <a:pt x="483708" y="312349"/>
                      <a:pt x="483784" y="313093"/>
                      <a:pt x="483830" y="313835"/>
                    </a:cubicBezTo>
                    <a:cubicBezTo>
                      <a:pt x="485103" y="321629"/>
                      <a:pt x="485775" y="329619"/>
                      <a:pt x="485775" y="337765"/>
                    </a:cubicBezTo>
                    <a:cubicBezTo>
                      <a:pt x="485775" y="353386"/>
                      <a:pt x="483349" y="368778"/>
                      <a:pt x="478564" y="383512"/>
                    </a:cubicBezTo>
                    <a:cubicBezTo>
                      <a:pt x="475960" y="391532"/>
                      <a:pt x="468520" y="396632"/>
                      <a:pt x="460519" y="396632"/>
                    </a:cubicBezTo>
                    <a:cubicBezTo>
                      <a:pt x="458577" y="396632"/>
                      <a:pt x="456603" y="396332"/>
                      <a:pt x="454655" y="395700"/>
                    </a:cubicBezTo>
                    <a:cubicBezTo>
                      <a:pt x="444688" y="392463"/>
                      <a:pt x="439232" y="381759"/>
                      <a:pt x="442468" y="371792"/>
                    </a:cubicBezTo>
                    <a:cubicBezTo>
                      <a:pt x="446022" y="360847"/>
                      <a:pt x="447824" y="349400"/>
                      <a:pt x="447824" y="337765"/>
                    </a:cubicBezTo>
                    <a:cubicBezTo>
                      <a:pt x="447824" y="277079"/>
                      <a:pt x="398452" y="227707"/>
                      <a:pt x="337765" y="227707"/>
                    </a:cubicBezTo>
                    <a:cubicBezTo>
                      <a:pt x="301234" y="227707"/>
                      <a:pt x="267464" y="245596"/>
                      <a:pt x="246882" y="275688"/>
                    </a:cubicBezTo>
                    <a:cubicBezTo>
                      <a:pt x="252612" y="306261"/>
                      <a:pt x="257119" y="334569"/>
                      <a:pt x="257119" y="347253"/>
                    </a:cubicBezTo>
                    <a:cubicBezTo>
                      <a:pt x="257119" y="363193"/>
                      <a:pt x="250471" y="377614"/>
                      <a:pt x="239790" y="387959"/>
                    </a:cubicBezTo>
                    <a:cubicBezTo>
                      <a:pt x="258529" y="424599"/>
                      <a:pt x="296070" y="447824"/>
                      <a:pt x="337765" y="447824"/>
                    </a:cubicBezTo>
                    <a:cubicBezTo>
                      <a:pt x="356215" y="447824"/>
                      <a:pt x="374459" y="443177"/>
                      <a:pt x="390522" y="434382"/>
                    </a:cubicBezTo>
                    <a:cubicBezTo>
                      <a:pt x="399715" y="429350"/>
                      <a:pt x="411247" y="432723"/>
                      <a:pt x="416278" y="441916"/>
                    </a:cubicBezTo>
                    <a:cubicBezTo>
                      <a:pt x="421309" y="451109"/>
                      <a:pt x="417937" y="462641"/>
                      <a:pt x="408745" y="467672"/>
                    </a:cubicBezTo>
                    <a:cubicBezTo>
                      <a:pt x="387111" y="479515"/>
                      <a:pt x="362566" y="485775"/>
                      <a:pt x="337765" y="485775"/>
                    </a:cubicBezTo>
                    <a:cubicBezTo>
                      <a:pt x="281180" y="485775"/>
                      <a:pt x="230284" y="453966"/>
                      <a:pt x="205328" y="403905"/>
                    </a:cubicBezTo>
                    <a:cubicBezTo>
                      <a:pt x="203482" y="404083"/>
                      <a:pt x="201612" y="404180"/>
                      <a:pt x="199718" y="404180"/>
                    </a:cubicBezTo>
                    <a:cubicBezTo>
                      <a:pt x="179733" y="404180"/>
                      <a:pt x="161570" y="393994"/>
                      <a:pt x="151133" y="376930"/>
                    </a:cubicBezTo>
                    <a:cubicBezTo>
                      <a:pt x="150809" y="376401"/>
                      <a:pt x="150512" y="375857"/>
                      <a:pt x="150242" y="375298"/>
                    </a:cubicBezTo>
                    <a:lnTo>
                      <a:pt x="69121" y="207787"/>
                    </a:lnTo>
                    <a:cubicBezTo>
                      <a:pt x="66118" y="204199"/>
                      <a:pt x="61647" y="202090"/>
                      <a:pt x="56927" y="202090"/>
                    </a:cubicBezTo>
                    <a:lnTo>
                      <a:pt x="18976" y="202090"/>
                    </a:lnTo>
                    <a:cubicBezTo>
                      <a:pt x="8495" y="202090"/>
                      <a:pt x="0" y="193595"/>
                      <a:pt x="0" y="183114"/>
                    </a:cubicBezTo>
                    <a:cubicBezTo>
                      <a:pt x="0" y="172634"/>
                      <a:pt x="8495" y="164139"/>
                      <a:pt x="18976" y="164139"/>
                    </a:cubicBezTo>
                    <a:lnTo>
                      <a:pt x="56927" y="164139"/>
                    </a:lnTo>
                    <a:cubicBezTo>
                      <a:pt x="74357" y="164139"/>
                      <a:pt x="90780" y="172629"/>
                      <a:pt x="100859" y="186849"/>
                    </a:cubicBezTo>
                    <a:cubicBezTo>
                      <a:pt x="101465" y="187704"/>
                      <a:pt x="101999" y="188608"/>
                      <a:pt x="102457" y="189552"/>
                    </a:cubicBezTo>
                    <a:lnTo>
                      <a:pt x="183925" y="357781"/>
                    </a:lnTo>
                    <a:cubicBezTo>
                      <a:pt x="187465" y="363086"/>
                      <a:pt x="193313" y="366230"/>
                      <a:pt x="199718" y="366230"/>
                    </a:cubicBezTo>
                    <a:cubicBezTo>
                      <a:pt x="210261" y="366230"/>
                      <a:pt x="219168" y="357540"/>
                      <a:pt x="219168" y="347254"/>
                    </a:cubicBezTo>
                    <a:cubicBezTo>
                      <a:pt x="219168" y="329718"/>
                      <a:pt x="204392" y="251869"/>
                      <a:pt x="191180" y="193979"/>
                    </a:cubicBezTo>
                    <a:cubicBezTo>
                      <a:pt x="190074" y="189133"/>
                      <a:pt x="190913" y="184045"/>
                      <a:pt x="193519" y="179811"/>
                    </a:cubicBezTo>
                    <a:cubicBezTo>
                      <a:pt x="194386" y="178403"/>
                      <a:pt x="215240" y="145120"/>
                      <a:pt x="257793" y="128465"/>
                    </a:cubicBezTo>
                    <a:cubicBezTo>
                      <a:pt x="267554" y="124643"/>
                      <a:pt x="278560" y="129460"/>
                      <a:pt x="282379" y="139219"/>
                    </a:cubicBezTo>
                    <a:cubicBezTo>
                      <a:pt x="286198" y="148978"/>
                      <a:pt x="281384" y="159986"/>
                      <a:pt x="271625" y="163805"/>
                    </a:cubicBezTo>
                    <a:cubicBezTo>
                      <a:pt x="250415" y="172107"/>
                      <a:pt x="236568" y="186209"/>
                      <a:pt x="230096" y="194040"/>
                    </a:cubicBezTo>
                    <a:cubicBezTo>
                      <a:pt x="232318" y="204012"/>
                      <a:pt x="234900" y="215963"/>
                      <a:pt x="237569" y="228778"/>
                    </a:cubicBezTo>
                    <a:cubicBezTo>
                      <a:pt x="264339" y="204110"/>
                      <a:pt x="299506" y="189992"/>
                      <a:pt x="336871" y="189770"/>
                    </a:cubicBezTo>
                    <a:cubicBezTo>
                      <a:pt x="335006" y="180428"/>
                      <a:pt x="333389" y="172573"/>
                      <a:pt x="332874" y="170547"/>
                    </a:cubicBezTo>
                    <a:cubicBezTo>
                      <a:pt x="329928" y="160759"/>
                      <a:pt x="335285" y="150340"/>
                      <a:pt x="345046" y="147085"/>
                    </a:cubicBezTo>
                    <a:cubicBezTo>
                      <a:pt x="354991" y="143772"/>
                      <a:pt x="365735" y="149143"/>
                      <a:pt x="369049" y="159087"/>
                    </a:cubicBezTo>
                    <a:cubicBezTo>
                      <a:pt x="369436" y="160246"/>
                      <a:pt x="370325" y="162918"/>
                      <a:pt x="376574" y="194929"/>
                    </a:cubicBezTo>
                    <a:cubicBezTo>
                      <a:pt x="395693" y="200129"/>
                      <a:pt x="413284" y="209069"/>
                      <a:pt x="428510" y="220920"/>
                    </a:cubicBezTo>
                    <a:lnTo>
                      <a:pt x="410347" y="121029"/>
                    </a:lnTo>
                    <a:cubicBezTo>
                      <a:pt x="408360" y="114399"/>
                      <a:pt x="404657" y="108519"/>
                      <a:pt x="399557" y="103882"/>
                    </a:cubicBezTo>
                    <a:lnTo>
                      <a:pt x="294414" y="55024"/>
                    </a:lnTo>
                    <a:cubicBezTo>
                      <a:pt x="270376" y="43855"/>
                      <a:pt x="243659" y="37951"/>
                      <a:pt x="217153" y="37951"/>
                    </a:cubicBezTo>
                    <a:lnTo>
                      <a:pt x="18976" y="37951"/>
                    </a:lnTo>
                    <a:cubicBezTo>
                      <a:pt x="8495" y="37951"/>
                      <a:pt x="0" y="29456"/>
                      <a:pt x="0" y="18976"/>
                    </a:cubicBezTo>
                    <a:cubicBezTo>
                      <a:pt x="0" y="8495"/>
                      <a:pt x="8495" y="0"/>
                      <a:pt x="18976" y="0"/>
                    </a:cubicBezTo>
                    <a:close/>
                  </a:path>
                </a:pathLst>
              </a:custGeom>
              <a:solidFill>
                <a:srgbClr val="124769"/>
              </a:solidFill>
              <a:ln w="949" cap="flat">
                <a:noFill/>
                <a:prstDash val="solid"/>
                <a:miter/>
              </a:ln>
            </p:spPr>
            <p:txBody>
              <a:bodyPr rtlCol="0" anchor="ctr"/>
              <a:lstStyle/>
              <a:p>
                <a:endParaRPr lang="en-ID"/>
              </a:p>
            </p:txBody>
          </p:sp>
        </p:grpSp>
        <p:sp>
          <p:nvSpPr>
            <p:cNvPr id="58" name="Justify Text Body">
              <a:extLst>
                <a:ext uri="{FF2B5EF4-FFF2-40B4-BE49-F238E27FC236}">
                  <a16:creationId xmlns:a16="http://schemas.microsoft.com/office/drawing/2014/main" id="{35D93F80-4B45-4F84-B992-AD32A8242041}"/>
                </a:ext>
              </a:extLst>
            </p:cNvPr>
            <p:cNvSpPr txBox="1"/>
            <p:nvPr/>
          </p:nvSpPr>
          <p:spPr>
            <a:xfrm>
              <a:off x="1693429" y="4443323"/>
              <a:ext cx="9725589" cy="307777"/>
            </a:xfrm>
            <a:prstGeom prst="rect">
              <a:avLst/>
            </a:prstGeom>
            <a:noFill/>
          </p:spPr>
          <p:txBody>
            <a:bodyPr wrap="square" lIns="0" tIns="0" rIns="0" bIns="0" rtlCol="0">
              <a:spAutoFit/>
            </a:bodyPr>
            <a:lstStyle/>
            <a:p>
              <a:pPr>
                <a:lnSpc>
                  <a:spcPct val="150000"/>
                </a:lnSpc>
              </a:pPr>
              <a:r>
                <a:rPr lang="en-US" sz="1500" dirty="0">
                  <a:solidFill>
                    <a:schemeClr val="bg1"/>
                  </a:solidFill>
                </a:rPr>
                <a:t>Commercial Terms are more attractive &amp; less binding</a:t>
              </a:r>
            </a:p>
          </p:txBody>
        </p:sp>
      </p:grpSp>
      <p:grpSp>
        <p:nvGrpSpPr>
          <p:cNvPr id="61" name="Group 60">
            <a:extLst>
              <a:ext uri="{FF2B5EF4-FFF2-40B4-BE49-F238E27FC236}">
                <a16:creationId xmlns:a16="http://schemas.microsoft.com/office/drawing/2014/main" id="{E4BAA590-9E54-498A-AE83-47FC790A2D3C}"/>
              </a:ext>
            </a:extLst>
          </p:cNvPr>
          <p:cNvGrpSpPr/>
          <p:nvPr/>
        </p:nvGrpSpPr>
        <p:grpSpPr>
          <a:xfrm>
            <a:off x="1097417" y="5548958"/>
            <a:ext cx="10386701" cy="465172"/>
            <a:chOff x="1032317" y="4387915"/>
            <a:chExt cx="10386701" cy="465172"/>
          </a:xfrm>
        </p:grpSpPr>
        <p:grpSp>
          <p:nvGrpSpPr>
            <p:cNvPr id="62" name="Group 61">
              <a:extLst>
                <a:ext uri="{FF2B5EF4-FFF2-40B4-BE49-F238E27FC236}">
                  <a16:creationId xmlns:a16="http://schemas.microsoft.com/office/drawing/2014/main" id="{77529653-054C-4ECD-AFF3-2C59E39C9A6E}"/>
                </a:ext>
              </a:extLst>
            </p:cNvPr>
            <p:cNvGrpSpPr/>
            <p:nvPr/>
          </p:nvGrpSpPr>
          <p:grpSpPr>
            <a:xfrm>
              <a:off x="1032317" y="4387915"/>
              <a:ext cx="465173" cy="465172"/>
              <a:chOff x="1759984" y="1904579"/>
              <a:chExt cx="793314" cy="793312"/>
            </a:xfrm>
          </p:grpSpPr>
          <p:sp>
            <p:nvSpPr>
              <p:cNvPr id="64" name="Oval 63">
                <a:extLst>
                  <a:ext uri="{FF2B5EF4-FFF2-40B4-BE49-F238E27FC236}">
                    <a16:creationId xmlns:a16="http://schemas.microsoft.com/office/drawing/2014/main" id="{A5BCE7FA-2A15-40F6-859B-0A64AAE66890}"/>
                  </a:ext>
                </a:extLst>
              </p:cNvPr>
              <p:cNvSpPr/>
              <p:nvPr/>
            </p:nvSpPr>
            <p:spPr>
              <a:xfrm>
                <a:off x="1759984" y="1904579"/>
                <a:ext cx="793314" cy="7933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5" name="Icon 19">
                <a:extLst>
                  <a:ext uri="{FF2B5EF4-FFF2-40B4-BE49-F238E27FC236}">
                    <a16:creationId xmlns:a16="http://schemas.microsoft.com/office/drawing/2014/main" id="{E0A7EA81-61E1-447E-A573-BCE695B89B89}"/>
                  </a:ext>
                </a:extLst>
              </p:cNvPr>
              <p:cNvSpPr/>
              <p:nvPr/>
            </p:nvSpPr>
            <p:spPr>
              <a:xfrm>
                <a:off x="1978047" y="2122641"/>
                <a:ext cx="357188" cy="357188"/>
              </a:xfrm>
              <a:custGeom>
                <a:avLst/>
                <a:gdLst>
                  <a:gd name="connsiteX0" fmla="*/ 351192 w 485775"/>
                  <a:gd name="connsiteY0" fmla="*/ 276903 h 485775"/>
                  <a:gd name="connsiteX1" fmla="*/ 361725 w 485775"/>
                  <a:gd name="connsiteY1" fmla="*/ 293897 h 485775"/>
                  <a:gd name="connsiteX2" fmla="*/ 361725 w 485775"/>
                  <a:gd name="connsiteY2" fmla="*/ 379288 h 485775"/>
                  <a:gd name="connsiteX3" fmla="*/ 342750 w 485775"/>
                  <a:gd name="connsiteY3" fmla="*/ 398263 h 485775"/>
                  <a:gd name="connsiteX4" fmla="*/ 323775 w 485775"/>
                  <a:gd name="connsiteY4" fmla="*/ 379289 h 485775"/>
                  <a:gd name="connsiteX5" fmla="*/ 323775 w 485775"/>
                  <a:gd name="connsiteY5" fmla="*/ 332097 h 485775"/>
                  <a:gd name="connsiteX6" fmla="*/ 297268 w 485775"/>
                  <a:gd name="connsiteY6" fmla="*/ 328381 h 485775"/>
                  <a:gd name="connsiteX7" fmla="*/ 300925 w 485775"/>
                  <a:gd name="connsiteY7" fmla="*/ 301795 h 485775"/>
                  <a:gd name="connsiteX8" fmla="*/ 331286 w 485775"/>
                  <a:gd name="connsiteY8" fmla="*/ 278777 h 485775"/>
                  <a:gd name="connsiteX9" fmla="*/ 351192 w 485775"/>
                  <a:gd name="connsiteY9" fmla="*/ 276903 h 485775"/>
                  <a:gd name="connsiteX10" fmla="*/ 18976 w 485775"/>
                  <a:gd name="connsiteY10" fmla="*/ 0 h 485775"/>
                  <a:gd name="connsiteX11" fmla="*/ 217153 w 485775"/>
                  <a:gd name="connsiteY11" fmla="*/ 0 h 485775"/>
                  <a:gd name="connsiteX12" fmla="*/ 310405 w 485775"/>
                  <a:gd name="connsiteY12" fmla="*/ 20607 h 485775"/>
                  <a:gd name="connsiteX13" fmla="*/ 417912 w 485775"/>
                  <a:gd name="connsiteY13" fmla="*/ 70562 h 485775"/>
                  <a:gd name="connsiteX14" fmla="*/ 421888 w 485775"/>
                  <a:gd name="connsiteY14" fmla="*/ 73048 h 485775"/>
                  <a:gd name="connsiteX15" fmla="*/ 447131 w 485775"/>
                  <a:gd name="connsiteY15" fmla="*/ 111621 h 485775"/>
                  <a:gd name="connsiteX16" fmla="*/ 447517 w 485775"/>
                  <a:gd name="connsiteY16" fmla="*/ 113304 h 485775"/>
                  <a:gd name="connsiteX17" fmla="*/ 483571 w 485775"/>
                  <a:gd name="connsiteY17" fmla="*/ 311599 h 485775"/>
                  <a:gd name="connsiteX18" fmla="*/ 483830 w 485775"/>
                  <a:gd name="connsiteY18" fmla="*/ 313835 h 485775"/>
                  <a:gd name="connsiteX19" fmla="*/ 485775 w 485775"/>
                  <a:gd name="connsiteY19" fmla="*/ 337765 h 485775"/>
                  <a:gd name="connsiteX20" fmla="*/ 478564 w 485775"/>
                  <a:gd name="connsiteY20" fmla="*/ 383512 h 485775"/>
                  <a:gd name="connsiteX21" fmla="*/ 460519 w 485775"/>
                  <a:gd name="connsiteY21" fmla="*/ 396632 h 485775"/>
                  <a:gd name="connsiteX22" fmla="*/ 454655 w 485775"/>
                  <a:gd name="connsiteY22" fmla="*/ 395700 h 485775"/>
                  <a:gd name="connsiteX23" fmla="*/ 442468 w 485775"/>
                  <a:gd name="connsiteY23" fmla="*/ 371792 h 485775"/>
                  <a:gd name="connsiteX24" fmla="*/ 447824 w 485775"/>
                  <a:gd name="connsiteY24" fmla="*/ 337765 h 485775"/>
                  <a:gd name="connsiteX25" fmla="*/ 337765 w 485775"/>
                  <a:gd name="connsiteY25" fmla="*/ 227707 h 485775"/>
                  <a:gd name="connsiteX26" fmla="*/ 246882 w 485775"/>
                  <a:gd name="connsiteY26" fmla="*/ 275688 h 485775"/>
                  <a:gd name="connsiteX27" fmla="*/ 257119 w 485775"/>
                  <a:gd name="connsiteY27" fmla="*/ 347253 h 485775"/>
                  <a:gd name="connsiteX28" fmla="*/ 239790 w 485775"/>
                  <a:gd name="connsiteY28" fmla="*/ 387959 h 485775"/>
                  <a:gd name="connsiteX29" fmla="*/ 337765 w 485775"/>
                  <a:gd name="connsiteY29" fmla="*/ 447824 h 485775"/>
                  <a:gd name="connsiteX30" fmla="*/ 390522 w 485775"/>
                  <a:gd name="connsiteY30" fmla="*/ 434382 h 485775"/>
                  <a:gd name="connsiteX31" fmla="*/ 416278 w 485775"/>
                  <a:gd name="connsiteY31" fmla="*/ 441916 h 485775"/>
                  <a:gd name="connsiteX32" fmla="*/ 408745 w 485775"/>
                  <a:gd name="connsiteY32" fmla="*/ 467672 h 485775"/>
                  <a:gd name="connsiteX33" fmla="*/ 337765 w 485775"/>
                  <a:gd name="connsiteY33" fmla="*/ 485775 h 485775"/>
                  <a:gd name="connsiteX34" fmla="*/ 205328 w 485775"/>
                  <a:gd name="connsiteY34" fmla="*/ 403905 h 485775"/>
                  <a:gd name="connsiteX35" fmla="*/ 199718 w 485775"/>
                  <a:gd name="connsiteY35" fmla="*/ 404180 h 485775"/>
                  <a:gd name="connsiteX36" fmla="*/ 151133 w 485775"/>
                  <a:gd name="connsiteY36" fmla="*/ 376930 h 485775"/>
                  <a:gd name="connsiteX37" fmla="*/ 150242 w 485775"/>
                  <a:gd name="connsiteY37" fmla="*/ 375298 h 485775"/>
                  <a:gd name="connsiteX38" fmla="*/ 69121 w 485775"/>
                  <a:gd name="connsiteY38" fmla="*/ 207787 h 485775"/>
                  <a:gd name="connsiteX39" fmla="*/ 56927 w 485775"/>
                  <a:gd name="connsiteY39" fmla="*/ 202090 h 485775"/>
                  <a:gd name="connsiteX40" fmla="*/ 18976 w 485775"/>
                  <a:gd name="connsiteY40" fmla="*/ 202090 h 485775"/>
                  <a:gd name="connsiteX41" fmla="*/ 0 w 485775"/>
                  <a:gd name="connsiteY41" fmla="*/ 183114 h 485775"/>
                  <a:gd name="connsiteX42" fmla="*/ 18976 w 485775"/>
                  <a:gd name="connsiteY42" fmla="*/ 164139 h 485775"/>
                  <a:gd name="connsiteX43" fmla="*/ 56927 w 485775"/>
                  <a:gd name="connsiteY43" fmla="*/ 164139 h 485775"/>
                  <a:gd name="connsiteX44" fmla="*/ 100859 w 485775"/>
                  <a:gd name="connsiteY44" fmla="*/ 186849 h 485775"/>
                  <a:gd name="connsiteX45" fmla="*/ 102457 w 485775"/>
                  <a:gd name="connsiteY45" fmla="*/ 189552 h 485775"/>
                  <a:gd name="connsiteX46" fmla="*/ 183925 w 485775"/>
                  <a:gd name="connsiteY46" fmla="*/ 357781 h 485775"/>
                  <a:gd name="connsiteX47" fmla="*/ 199718 w 485775"/>
                  <a:gd name="connsiteY47" fmla="*/ 366230 h 485775"/>
                  <a:gd name="connsiteX48" fmla="*/ 219168 w 485775"/>
                  <a:gd name="connsiteY48" fmla="*/ 347254 h 485775"/>
                  <a:gd name="connsiteX49" fmla="*/ 191180 w 485775"/>
                  <a:gd name="connsiteY49" fmla="*/ 193979 h 485775"/>
                  <a:gd name="connsiteX50" fmla="*/ 193519 w 485775"/>
                  <a:gd name="connsiteY50" fmla="*/ 179811 h 485775"/>
                  <a:gd name="connsiteX51" fmla="*/ 257793 w 485775"/>
                  <a:gd name="connsiteY51" fmla="*/ 128465 h 485775"/>
                  <a:gd name="connsiteX52" fmla="*/ 282379 w 485775"/>
                  <a:gd name="connsiteY52" fmla="*/ 139219 h 485775"/>
                  <a:gd name="connsiteX53" fmla="*/ 271625 w 485775"/>
                  <a:gd name="connsiteY53" fmla="*/ 163805 h 485775"/>
                  <a:gd name="connsiteX54" fmla="*/ 230096 w 485775"/>
                  <a:gd name="connsiteY54" fmla="*/ 194040 h 485775"/>
                  <a:gd name="connsiteX55" fmla="*/ 237569 w 485775"/>
                  <a:gd name="connsiteY55" fmla="*/ 228778 h 485775"/>
                  <a:gd name="connsiteX56" fmla="*/ 336871 w 485775"/>
                  <a:gd name="connsiteY56" fmla="*/ 189770 h 485775"/>
                  <a:gd name="connsiteX57" fmla="*/ 332874 w 485775"/>
                  <a:gd name="connsiteY57" fmla="*/ 170547 h 485775"/>
                  <a:gd name="connsiteX58" fmla="*/ 345046 w 485775"/>
                  <a:gd name="connsiteY58" fmla="*/ 147085 h 485775"/>
                  <a:gd name="connsiteX59" fmla="*/ 369049 w 485775"/>
                  <a:gd name="connsiteY59" fmla="*/ 159087 h 485775"/>
                  <a:gd name="connsiteX60" fmla="*/ 376574 w 485775"/>
                  <a:gd name="connsiteY60" fmla="*/ 194929 h 485775"/>
                  <a:gd name="connsiteX61" fmla="*/ 428510 w 485775"/>
                  <a:gd name="connsiteY61" fmla="*/ 220920 h 485775"/>
                  <a:gd name="connsiteX62" fmla="*/ 410347 w 485775"/>
                  <a:gd name="connsiteY62" fmla="*/ 121029 h 485775"/>
                  <a:gd name="connsiteX63" fmla="*/ 399557 w 485775"/>
                  <a:gd name="connsiteY63" fmla="*/ 103882 h 485775"/>
                  <a:gd name="connsiteX64" fmla="*/ 294414 w 485775"/>
                  <a:gd name="connsiteY64" fmla="*/ 55024 h 485775"/>
                  <a:gd name="connsiteX65" fmla="*/ 217153 w 485775"/>
                  <a:gd name="connsiteY65" fmla="*/ 37951 h 485775"/>
                  <a:gd name="connsiteX66" fmla="*/ 18976 w 485775"/>
                  <a:gd name="connsiteY66" fmla="*/ 37951 h 485775"/>
                  <a:gd name="connsiteX67" fmla="*/ 0 w 485775"/>
                  <a:gd name="connsiteY67" fmla="*/ 18976 h 485775"/>
                  <a:gd name="connsiteX68" fmla="*/ 18976 w 485775"/>
                  <a:gd name="connsiteY68"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5775" h="485775">
                    <a:moveTo>
                      <a:pt x="351192" y="276903"/>
                    </a:moveTo>
                    <a:cubicBezTo>
                      <a:pt x="357645" y="280109"/>
                      <a:pt x="361725" y="286692"/>
                      <a:pt x="361725" y="293897"/>
                    </a:cubicBezTo>
                    <a:lnTo>
                      <a:pt x="361725" y="379288"/>
                    </a:lnTo>
                    <a:cubicBezTo>
                      <a:pt x="361725" y="389768"/>
                      <a:pt x="353230" y="398263"/>
                      <a:pt x="342750" y="398263"/>
                    </a:cubicBezTo>
                    <a:cubicBezTo>
                      <a:pt x="332269" y="398263"/>
                      <a:pt x="323774" y="389768"/>
                      <a:pt x="323775" y="379289"/>
                    </a:cubicBezTo>
                    <a:lnTo>
                      <a:pt x="323775" y="332097"/>
                    </a:lnTo>
                    <a:cubicBezTo>
                      <a:pt x="315427" y="338360"/>
                      <a:pt x="303579" y="336704"/>
                      <a:pt x="297268" y="328381"/>
                    </a:cubicBezTo>
                    <a:cubicBezTo>
                      <a:pt x="290936" y="320030"/>
                      <a:pt x="292573" y="308126"/>
                      <a:pt x="300925" y="301795"/>
                    </a:cubicBezTo>
                    <a:lnTo>
                      <a:pt x="331286" y="278777"/>
                    </a:lnTo>
                    <a:cubicBezTo>
                      <a:pt x="337028" y="274425"/>
                      <a:pt x="344739" y="273700"/>
                      <a:pt x="351192" y="276903"/>
                    </a:cubicBezTo>
                    <a:close/>
                    <a:moveTo>
                      <a:pt x="18976" y="0"/>
                    </a:moveTo>
                    <a:lnTo>
                      <a:pt x="217153" y="0"/>
                    </a:lnTo>
                    <a:cubicBezTo>
                      <a:pt x="249145" y="0"/>
                      <a:pt x="281392" y="7126"/>
                      <a:pt x="310405" y="20607"/>
                    </a:cubicBezTo>
                    <a:lnTo>
                      <a:pt x="417912" y="70562"/>
                    </a:lnTo>
                    <a:cubicBezTo>
                      <a:pt x="419335" y="71223"/>
                      <a:pt x="420671" y="72058"/>
                      <a:pt x="421888" y="73048"/>
                    </a:cubicBezTo>
                    <a:cubicBezTo>
                      <a:pt x="434166" y="83034"/>
                      <a:pt x="442895" y="96372"/>
                      <a:pt x="447131" y="111621"/>
                    </a:cubicBezTo>
                    <a:cubicBezTo>
                      <a:pt x="447286" y="112176"/>
                      <a:pt x="447414" y="112738"/>
                      <a:pt x="447517" y="113304"/>
                    </a:cubicBezTo>
                    <a:lnTo>
                      <a:pt x="483571" y="311599"/>
                    </a:lnTo>
                    <a:cubicBezTo>
                      <a:pt x="483708" y="312349"/>
                      <a:pt x="483784" y="313093"/>
                      <a:pt x="483830" y="313835"/>
                    </a:cubicBezTo>
                    <a:cubicBezTo>
                      <a:pt x="485103" y="321629"/>
                      <a:pt x="485775" y="329619"/>
                      <a:pt x="485775" y="337765"/>
                    </a:cubicBezTo>
                    <a:cubicBezTo>
                      <a:pt x="485775" y="353386"/>
                      <a:pt x="483349" y="368778"/>
                      <a:pt x="478564" y="383512"/>
                    </a:cubicBezTo>
                    <a:cubicBezTo>
                      <a:pt x="475960" y="391532"/>
                      <a:pt x="468520" y="396632"/>
                      <a:pt x="460519" y="396632"/>
                    </a:cubicBezTo>
                    <a:cubicBezTo>
                      <a:pt x="458577" y="396632"/>
                      <a:pt x="456603" y="396332"/>
                      <a:pt x="454655" y="395700"/>
                    </a:cubicBezTo>
                    <a:cubicBezTo>
                      <a:pt x="444688" y="392463"/>
                      <a:pt x="439232" y="381759"/>
                      <a:pt x="442468" y="371792"/>
                    </a:cubicBezTo>
                    <a:cubicBezTo>
                      <a:pt x="446022" y="360847"/>
                      <a:pt x="447824" y="349400"/>
                      <a:pt x="447824" y="337765"/>
                    </a:cubicBezTo>
                    <a:cubicBezTo>
                      <a:pt x="447824" y="277079"/>
                      <a:pt x="398452" y="227707"/>
                      <a:pt x="337765" y="227707"/>
                    </a:cubicBezTo>
                    <a:cubicBezTo>
                      <a:pt x="301234" y="227707"/>
                      <a:pt x="267464" y="245596"/>
                      <a:pt x="246882" y="275688"/>
                    </a:cubicBezTo>
                    <a:cubicBezTo>
                      <a:pt x="252612" y="306261"/>
                      <a:pt x="257119" y="334569"/>
                      <a:pt x="257119" y="347253"/>
                    </a:cubicBezTo>
                    <a:cubicBezTo>
                      <a:pt x="257119" y="363193"/>
                      <a:pt x="250471" y="377614"/>
                      <a:pt x="239790" y="387959"/>
                    </a:cubicBezTo>
                    <a:cubicBezTo>
                      <a:pt x="258529" y="424599"/>
                      <a:pt x="296070" y="447824"/>
                      <a:pt x="337765" y="447824"/>
                    </a:cubicBezTo>
                    <a:cubicBezTo>
                      <a:pt x="356215" y="447824"/>
                      <a:pt x="374459" y="443177"/>
                      <a:pt x="390522" y="434382"/>
                    </a:cubicBezTo>
                    <a:cubicBezTo>
                      <a:pt x="399715" y="429350"/>
                      <a:pt x="411247" y="432723"/>
                      <a:pt x="416278" y="441916"/>
                    </a:cubicBezTo>
                    <a:cubicBezTo>
                      <a:pt x="421309" y="451109"/>
                      <a:pt x="417937" y="462641"/>
                      <a:pt x="408745" y="467672"/>
                    </a:cubicBezTo>
                    <a:cubicBezTo>
                      <a:pt x="387111" y="479515"/>
                      <a:pt x="362566" y="485775"/>
                      <a:pt x="337765" y="485775"/>
                    </a:cubicBezTo>
                    <a:cubicBezTo>
                      <a:pt x="281180" y="485775"/>
                      <a:pt x="230284" y="453966"/>
                      <a:pt x="205328" y="403905"/>
                    </a:cubicBezTo>
                    <a:cubicBezTo>
                      <a:pt x="203482" y="404083"/>
                      <a:pt x="201612" y="404180"/>
                      <a:pt x="199718" y="404180"/>
                    </a:cubicBezTo>
                    <a:cubicBezTo>
                      <a:pt x="179733" y="404180"/>
                      <a:pt x="161570" y="393994"/>
                      <a:pt x="151133" y="376930"/>
                    </a:cubicBezTo>
                    <a:cubicBezTo>
                      <a:pt x="150809" y="376401"/>
                      <a:pt x="150512" y="375857"/>
                      <a:pt x="150242" y="375298"/>
                    </a:cubicBezTo>
                    <a:lnTo>
                      <a:pt x="69121" y="207787"/>
                    </a:lnTo>
                    <a:cubicBezTo>
                      <a:pt x="66118" y="204199"/>
                      <a:pt x="61647" y="202090"/>
                      <a:pt x="56927" y="202090"/>
                    </a:cubicBezTo>
                    <a:lnTo>
                      <a:pt x="18976" y="202090"/>
                    </a:lnTo>
                    <a:cubicBezTo>
                      <a:pt x="8495" y="202090"/>
                      <a:pt x="0" y="193595"/>
                      <a:pt x="0" y="183114"/>
                    </a:cubicBezTo>
                    <a:cubicBezTo>
                      <a:pt x="0" y="172634"/>
                      <a:pt x="8495" y="164139"/>
                      <a:pt x="18976" y="164139"/>
                    </a:cubicBezTo>
                    <a:lnTo>
                      <a:pt x="56927" y="164139"/>
                    </a:lnTo>
                    <a:cubicBezTo>
                      <a:pt x="74357" y="164139"/>
                      <a:pt x="90780" y="172629"/>
                      <a:pt x="100859" y="186849"/>
                    </a:cubicBezTo>
                    <a:cubicBezTo>
                      <a:pt x="101465" y="187704"/>
                      <a:pt x="101999" y="188608"/>
                      <a:pt x="102457" y="189552"/>
                    </a:cubicBezTo>
                    <a:lnTo>
                      <a:pt x="183925" y="357781"/>
                    </a:lnTo>
                    <a:cubicBezTo>
                      <a:pt x="187465" y="363086"/>
                      <a:pt x="193313" y="366230"/>
                      <a:pt x="199718" y="366230"/>
                    </a:cubicBezTo>
                    <a:cubicBezTo>
                      <a:pt x="210261" y="366230"/>
                      <a:pt x="219168" y="357540"/>
                      <a:pt x="219168" y="347254"/>
                    </a:cubicBezTo>
                    <a:cubicBezTo>
                      <a:pt x="219168" y="329718"/>
                      <a:pt x="204392" y="251869"/>
                      <a:pt x="191180" y="193979"/>
                    </a:cubicBezTo>
                    <a:cubicBezTo>
                      <a:pt x="190074" y="189133"/>
                      <a:pt x="190913" y="184045"/>
                      <a:pt x="193519" y="179811"/>
                    </a:cubicBezTo>
                    <a:cubicBezTo>
                      <a:pt x="194386" y="178403"/>
                      <a:pt x="215240" y="145120"/>
                      <a:pt x="257793" y="128465"/>
                    </a:cubicBezTo>
                    <a:cubicBezTo>
                      <a:pt x="267554" y="124643"/>
                      <a:pt x="278560" y="129460"/>
                      <a:pt x="282379" y="139219"/>
                    </a:cubicBezTo>
                    <a:cubicBezTo>
                      <a:pt x="286198" y="148978"/>
                      <a:pt x="281384" y="159986"/>
                      <a:pt x="271625" y="163805"/>
                    </a:cubicBezTo>
                    <a:cubicBezTo>
                      <a:pt x="250415" y="172107"/>
                      <a:pt x="236568" y="186209"/>
                      <a:pt x="230096" y="194040"/>
                    </a:cubicBezTo>
                    <a:cubicBezTo>
                      <a:pt x="232318" y="204012"/>
                      <a:pt x="234900" y="215963"/>
                      <a:pt x="237569" y="228778"/>
                    </a:cubicBezTo>
                    <a:cubicBezTo>
                      <a:pt x="264339" y="204110"/>
                      <a:pt x="299506" y="189992"/>
                      <a:pt x="336871" y="189770"/>
                    </a:cubicBezTo>
                    <a:cubicBezTo>
                      <a:pt x="335006" y="180428"/>
                      <a:pt x="333389" y="172573"/>
                      <a:pt x="332874" y="170547"/>
                    </a:cubicBezTo>
                    <a:cubicBezTo>
                      <a:pt x="329928" y="160759"/>
                      <a:pt x="335285" y="150340"/>
                      <a:pt x="345046" y="147085"/>
                    </a:cubicBezTo>
                    <a:cubicBezTo>
                      <a:pt x="354991" y="143772"/>
                      <a:pt x="365735" y="149143"/>
                      <a:pt x="369049" y="159087"/>
                    </a:cubicBezTo>
                    <a:cubicBezTo>
                      <a:pt x="369436" y="160246"/>
                      <a:pt x="370325" y="162918"/>
                      <a:pt x="376574" y="194929"/>
                    </a:cubicBezTo>
                    <a:cubicBezTo>
                      <a:pt x="395693" y="200129"/>
                      <a:pt x="413284" y="209069"/>
                      <a:pt x="428510" y="220920"/>
                    </a:cubicBezTo>
                    <a:lnTo>
                      <a:pt x="410347" y="121029"/>
                    </a:lnTo>
                    <a:cubicBezTo>
                      <a:pt x="408360" y="114399"/>
                      <a:pt x="404657" y="108519"/>
                      <a:pt x="399557" y="103882"/>
                    </a:cubicBezTo>
                    <a:lnTo>
                      <a:pt x="294414" y="55024"/>
                    </a:lnTo>
                    <a:cubicBezTo>
                      <a:pt x="270376" y="43855"/>
                      <a:pt x="243659" y="37951"/>
                      <a:pt x="217153" y="37951"/>
                    </a:cubicBezTo>
                    <a:lnTo>
                      <a:pt x="18976" y="37951"/>
                    </a:lnTo>
                    <a:cubicBezTo>
                      <a:pt x="8495" y="37951"/>
                      <a:pt x="0" y="29456"/>
                      <a:pt x="0" y="18976"/>
                    </a:cubicBezTo>
                    <a:cubicBezTo>
                      <a:pt x="0" y="8495"/>
                      <a:pt x="8495" y="0"/>
                      <a:pt x="18976" y="0"/>
                    </a:cubicBezTo>
                    <a:close/>
                  </a:path>
                </a:pathLst>
              </a:custGeom>
              <a:solidFill>
                <a:srgbClr val="124769"/>
              </a:solidFill>
              <a:ln w="949" cap="flat">
                <a:noFill/>
                <a:prstDash val="solid"/>
                <a:miter/>
              </a:ln>
            </p:spPr>
            <p:txBody>
              <a:bodyPr rtlCol="0" anchor="ctr"/>
              <a:lstStyle/>
              <a:p>
                <a:endParaRPr lang="en-ID"/>
              </a:p>
            </p:txBody>
          </p:sp>
        </p:grpSp>
        <p:sp>
          <p:nvSpPr>
            <p:cNvPr id="63" name="Justify Text Body">
              <a:extLst>
                <a:ext uri="{FF2B5EF4-FFF2-40B4-BE49-F238E27FC236}">
                  <a16:creationId xmlns:a16="http://schemas.microsoft.com/office/drawing/2014/main" id="{BDE428F6-B3DE-4B68-B2E7-D00F898DC156}"/>
                </a:ext>
              </a:extLst>
            </p:cNvPr>
            <p:cNvSpPr txBox="1"/>
            <p:nvPr/>
          </p:nvSpPr>
          <p:spPr>
            <a:xfrm>
              <a:off x="1693429" y="4443323"/>
              <a:ext cx="9725589" cy="307777"/>
            </a:xfrm>
            <a:prstGeom prst="rect">
              <a:avLst/>
            </a:prstGeom>
            <a:noFill/>
          </p:spPr>
          <p:txBody>
            <a:bodyPr wrap="square" lIns="0" tIns="0" rIns="0" bIns="0" rtlCol="0">
              <a:spAutoFit/>
            </a:bodyPr>
            <a:lstStyle/>
            <a:p>
              <a:pPr>
                <a:lnSpc>
                  <a:spcPct val="150000"/>
                </a:lnSpc>
              </a:pPr>
              <a:r>
                <a:rPr lang="en-US" sz="1500" dirty="0">
                  <a:solidFill>
                    <a:schemeClr val="bg1"/>
                  </a:solidFill>
                </a:rPr>
                <a:t>Owner has direct interaction with hotel management company as required</a:t>
              </a:r>
            </a:p>
          </p:txBody>
        </p:sp>
      </p:grpSp>
      <p:grpSp>
        <p:nvGrpSpPr>
          <p:cNvPr id="2" name="Group 1">
            <a:extLst>
              <a:ext uri="{FF2B5EF4-FFF2-40B4-BE49-F238E27FC236}">
                <a16:creationId xmlns:a16="http://schemas.microsoft.com/office/drawing/2014/main" id="{B50D36EF-DCAA-4972-8BA2-3E0328FD8EB5}"/>
              </a:ext>
            </a:extLst>
          </p:cNvPr>
          <p:cNvGrpSpPr/>
          <p:nvPr/>
        </p:nvGrpSpPr>
        <p:grpSpPr>
          <a:xfrm>
            <a:off x="7099125" y="577170"/>
            <a:ext cx="4200246" cy="3868125"/>
            <a:chOff x="7099125" y="577170"/>
            <a:chExt cx="4200246" cy="3868125"/>
          </a:xfrm>
        </p:grpSpPr>
        <p:grpSp>
          <p:nvGrpSpPr>
            <p:cNvPr id="9" name="Group 8">
              <a:extLst>
                <a:ext uri="{FF2B5EF4-FFF2-40B4-BE49-F238E27FC236}">
                  <a16:creationId xmlns:a16="http://schemas.microsoft.com/office/drawing/2014/main" id="{A42154CB-0B2B-4C08-97B6-F07502512D31}"/>
                </a:ext>
              </a:extLst>
            </p:cNvPr>
            <p:cNvGrpSpPr/>
            <p:nvPr/>
          </p:nvGrpSpPr>
          <p:grpSpPr>
            <a:xfrm>
              <a:off x="7699602" y="577170"/>
              <a:ext cx="3599769" cy="3599767"/>
              <a:chOff x="7699602" y="577170"/>
              <a:chExt cx="3599769" cy="3599767"/>
            </a:xfrm>
          </p:grpSpPr>
          <p:sp>
            <p:nvSpPr>
              <p:cNvPr id="3" name="Oval 2">
                <a:extLst>
                  <a:ext uri="{FF2B5EF4-FFF2-40B4-BE49-F238E27FC236}">
                    <a16:creationId xmlns:a16="http://schemas.microsoft.com/office/drawing/2014/main" id="{4D9E7C5E-4DFD-49DE-B7A6-9D8C3943B5F6}"/>
                  </a:ext>
                </a:extLst>
              </p:cNvPr>
              <p:cNvSpPr/>
              <p:nvPr/>
            </p:nvSpPr>
            <p:spPr>
              <a:xfrm>
                <a:off x="7699602" y="577170"/>
                <a:ext cx="3599769" cy="35997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 name="Grand Title">
                <a:extLst>
                  <a:ext uri="{FF2B5EF4-FFF2-40B4-BE49-F238E27FC236}">
                    <a16:creationId xmlns:a16="http://schemas.microsoft.com/office/drawing/2014/main" id="{DA1F3943-EC04-4721-9F13-1E3B0A844144}"/>
                  </a:ext>
                </a:extLst>
              </p:cNvPr>
              <p:cNvSpPr txBox="1"/>
              <p:nvPr/>
            </p:nvSpPr>
            <p:spPr>
              <a:xfrm>
                <a:off x="8101691" y="1843831"/>
                <a:ext cx="2795589" cy="1107996"/>
              </a:xfrm>
              <a:prstGeom prst="rect">
                <a:avLst/>
              </a:prstGeom>
              <a:noFill/>
            </p:spPr>
            <p:txBody>
              <a:bodyPr wrap="square" lIns="0" tIns="0" rIns="0" bIns="0" rtlCol="0" anchor="t" anchorCtr="0">
                <a:spAutoFit/>
              </a:bodyPr>
              <a:lstStyle/>
              <a:p>
                <a:pPr algn="ctr"/>
                <a:r>
                  <a:rPr lang="en-US" sz="3600" b="1" dirty="0">
                    <a:solidFill>
                      <a:srgbClr val="124769"/>
                    </a:solidFill>
                    <a:latin typeface="Open Sans" panose="020B0606030504020204" pitchFamily="34" charset="0"/>
                    <a:ea typeface="Open Sans" panose="020B0606030504020204" pitchFamily="34" charset="0"/>
                    <a:cs typeface="Open Sans" panose="020B0606030504020204" pitchFamily="34" charset="0"/>
                  </a:rPr>
                  <a:t>Benefits </a:t>
                </a:r>
              </a:p>
              <a:p>
                <a:pPr algn="ctr"/>
                <a:r>
                  <a:rPr lang="en-US" sz="3600" b="1" dirty="0">
                    <a:solidFill>
                      <a:srgbClr val="124769"/>
                    </a:solidFill>
                    <a:latin typeface="Open Sans" panose="020B0606030504020204" pitchFamily="34" charset="0"/>
                    <a:ea typeface="Open Sans" panose="020B0606030504020204" pitchFamily="34" charset="0"/>
                    <a:cs typeface="Open Sans" panose="020B0606030504020204" pitchFamily="34" charset="0"/>
                  </a:rPr>
                  <a:t>of a TPO </a:t>
                </a:r>
                <a:endParaRPr lang="en-ID" sz="3600" b="1" dirty="0">
                  <a:solidFill>
                    <a:srgbClr val="124769"/>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0" name="Shapes">
              <a:extLst>
                <a:ext uri="{FF2B5EF4-FFF2-40B4-BE49-F238E27FC236}">
                  <a16:creationId xmlns:a16="http://schemas.microsoft.com/office/drawing/2014/main" id="{0BC122CC-6119-4A62-9012-5D31BEE49D7B}"/>
                </a:ext>
              </a:extLst>
            </p:cNvPr>
            <p:cNvSpPr/>
            <p:nvPr/>
          </p:nvSpPr>
          <p:spPr>
            <a:xfrm>
              <a:off x="7099125" y="1035275"/>
              <a:ext cx="1200947" cy="1393099"/>
            </a:xfrm>
            <a:custGeom>
              <a:avLst/>
              <a:gdLst>
                <a:gd name="connsiteX0" fmla="*/ 1149567 w 2299134"/>
                <a:gd name="connsiteY0" fmla="*/ 0 h 2667000"/>
                <a:gd name="connsiteX1" fmla="*/ 2299134 w 2299134"/>
                <a:gd name="connsiteY1" fmla="*/ 574784 h 2667000"/>
                <a:gd name="connsiteX2" fmla="*/ 2299134 w 2299134"/>
                <a:gd name="connsiteY2" fmla="*/ 2092216 h 2667000"/>
                <a:gd name="connsiteX3" fmla="*/ 1149567 w 2299134"/>
                <a:gd name="connsiteY3" fmla="*/ 2667000 h 2667000"/>
                <a:gd name="connsiteX4" fmla="*/ 0 w 2299134"/>
                <a:gd name="connsiteY4" fmla="*/ 2092216 h 2667000"/>
                <a:gd name="connsiteX5" fmla="*/ 0 w 2299134"/>
                <a:gd name="connsiteY5" fmla="*/ 574784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134" h="2667000">
                  <a:moveTo>
                    <a:pt x="1149567" y="0"/>
                  </a:moveTo>
                  <a:lnTo>
                    <a:pt x="2299134" y="574784"/>
                  </a:lnTo>
                  <a:lnTo>
                    <a:pt x="2299134" y="2092216"/>
                  </a:lnTo>
                  <a:lnTo>
                    <a:pt x="1149567" y="2667000"/>
                  </a:lnTo>
                  <a:lnTo>
                    <a:pt x="0" y="2092216"/>
                  </a:lnTo>
                  <a:lnTo>
                    <a:pt x="0" y="574784"/>
                  </a:lnTo>
                  <a:close/>
                </a:path>
              </a:pathLst>
            </a:custGeom>
            <a:solidFill>
              <a:srgbClr val="E0C8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11" name="Icon 21">
              <a:extLst>
                <a:ext uri="{FF2B5EF4-FFF2-40B4-BE49-F238E27FC236}">
                  <a16:creationId xmlns:a16="http://schemas.microsoft.com/office/drawing/2014/main" id="{AF201DE8-F473-4F79-B765-A7EF44EE5045}"/>
                </a:ext>
              </a:extLst>
            </p:cNvPr>
            <p:cNvSpPr/>
            <p:nvPr/>
          </p:nvSpPr>
          <p:spPr>
            <a:xfrm>
              <a:off x="7446452" y="1467597"/>
              <a:ext cx="506294" cy="502339"/>
            </a:xfrm>
            <a:custGeom>
              <a:avLst/>
              <a:gdLst>
                <a:gd name="connsiteX0" fmla="*/ 18976 w 485775"/>
                <a:gd name="connsiteY0" fmla="*/ 444030 h 481981"/>
                <a:gd name="connsiteX1" fmla="*/ 466799 w 485775"/>
                <a:gd name="connsiteY1" fmla="*/ 444030 h 481981"/>
                <a:gd name="connsiteX2" fmla="*/ 485775 w 485775"/>
                <a:gd name="connsiteY2" fmla="*/ 463006 h 481981"/>
                <a:gd name="connsiteX3" fmla="*/ 466799 w 485775"/>
                <a:gd name="connsiteY3" fmla="*/ 481981 h 481981"/>
                <a:gd name="connsiteX4" fmla="*/ 18976 w 485775"/>
                <a:gd name="connsiteY4" fmla="*/ 481981 h 481981"/>
                <a:gd name="connsiteX5" fmla="*/ 0 w 485775"/>
                <a:gd name="connsiteY5" fmla="*/ 463006 h 481981"/>
                <a:gd name="connsiteX6" fmla="*/ 18976 w 485775"/>
                <a:gd name="connsiteY6" fmla="*/ 444030 h 481981"/>
                <a:gd name="connsiteX7" fmla="*/ 319739 w 485775"/>
                <a:gd name="connsiteY7" fmla="*/ 188808 h 481981"/>
                <a:gd name="connsiteX8" fmla="*/ 300763 w 485775"/>
                <a:gd name="connsiteY8" fmla="*/ 207783 h 481981"/>
                <a:gd name="connsiteX9" fmla="*/ 300763 w 485775"/>
                <a:gd name="connsiteY9" fmla="*/ 368127 h 481981"/>
                <a:gd name="connsiteX10" fmla="*/ 338714 w 485775"/>
                <a:gd name="connsiteY10" fmla="*/ 368127 h 481981"/>
                <a:gd name="connsiteX11" fmla="*/ 338714 w 485775"/>
                <a:gd name="connsiteY11" fmla="*/ 207783 h 481981"/>
                <a:gd name="connsiteX12" fmla="*/ 319739 w 485775"/>
                <a:gd name="connsiteY12" fmla="*/ 188808 h 481981"/>
                <a:gd name="connsiteX13" fmla="*/ 243836 w 485775"/>
                <a:gd name="connsiteY13" fmla="*/ 188808 h 481981"/>
                <a:gd name="connsiteX14" fmla="*/ 224861 w 485775"/>
                <a:gd name="connsiteY14" fmla="*/ 207783 h 481981"/>
                <a:gd name="connsiteX15" fmla="*/ 224861 w 485775"/>
                <a:gd name="connsiteY15" fmla="*/ 368127 h 481981"/>
                <a:gd name="connsiteX16" fmla="*/ 262812 w 485775"/>
                <a:gd name="connsiteY16" fmla="*/ 368127 h 481981"/>
                <a:gd name="connsiteX17" fmla="*/ 262812 w 485775"/>
                <a:gd name="connsiteY17" fmla="*/ 207783 h 481981"/>
                <a:gd name="connsiteX18" fmla="*/ 243836 w 485775"/>
                <a:gd name="connsiteY18" fmla="*/ 188808 h 481981"/>
                <a:gd name="connsiteX19" fmla="*/ 167934 w 485775"/>
                <a:gd name="connsiteY19" fmla="*/ 188808 h 481981"/>
                <a:gd name="connsiteX20" fmla="*/ 148958 w 485775"/>
                <a:gd name="connsiteY20" fmla="*/ 207783 h 481981"/>
                <a:gd name="connsiteX21" fmla="*/ 148958 w 485775"/>
                <a:gd name="connsiteY21" fmla="*/ 368127 h 481981"/>
                <a:gd name="connsiteX22" fmla="*/ 186910 w 485775"/>
                <a:gd name="connsiteY22" fmla="*/ 368127 h 481981"/>
                <a:gd name="connsiteX23" fmla="*/ 186910 w 485775"/>
                <a:gd name="connsiteY23" fmla="*/ 207783 h 481981"/>
                <a:gd name="connsiteX24" fmla="*/ 167934 w 485775"/>
                <a:gd name="connsiteY24" fmla="*/ 188808 h 481981"/>
                <a:gd name="connsiteX25" fmla="*/ 92032 w 485775"/>
                <a:gd name="connsiteY25" fmla="*/ 188808 h 481981"/>
                <a:gd name="connsiteX26" fmla="*/ 73056 w 485775"/>
                <a:gd name="connsiteY26" fmla="*/ 207783 h 481981"/>
                <a:gd name="connsiteX27" fmla="*/ 73056 w 485775"/>
                <a:gd name="connsiteY27" fmla="*/ 368127 h 481981"/>
                <a:gd name="connsiteX28" fmla="*/ 111007 w 485775"/>
                <a:gd name="connsiteY28" fmla="*/ 368127 h 481981"/>
                <a:gd name="connsiteX29" fmla="*/ 111007 w 485775"/>
                <a:gd name="connsiteY29" fmla="*/ 207783 h 481981"/>
                <a:gd name="connsiteX30" fmla="*/ 92032 w 485775"/>
                <a:gd name="connsiteY30" fmla="*/ 188808 h 481981"/>
                <a:gd name="connsiteX31" fmla="*/ 242887 w 485775"/>
                <a:gd name="connsiteY31" fmla="*/ 81596 h 481981"/>
                <a:gd name="connsiteX32" fmla="*/ 261862 w 485775"/>
                <a:gd name="connsiteY32" fmla="*/ 100572 h 481981"/>
                <a:gd name="connsiteX33" fmla="*/ 242887 w 485775"/>
                <a:gd name="connsiteY33" fmla="*/ 119547 h 481981"/>
                <a:gd name="connsiteX34" fmla="*/ 223911 w 485775"/>
                <a:gd name="connsiteY34" fmla="*/ 100572 h 481981"/>
                <a:gd name="connsiteX35" fmla="*/ 242887 w 485775"/>
                <a:gd name="connsiteY35" fmla="*/ 81596 h 481981"/>
                <a:gd name="connsiteX36" fmla="*/ 242430 w 485775"/>
                <a:gd name="connsiteY36" fmla="*/ 39745 h 481981"/>
                <a:gd name="connsiteX37" fmla="*/ 37951 w 485775"/>
                <a:gd name="connsiteY37" fmla="*/ 130914 h 481981"/>
                <a:gd name="connsiteX38" fmla="*/ 37951 w 485775"/>
                <a:gd name="connsiteY38" fmla="*/ 149908 h 481981"/>
                <a:gd name="connsiteX39" fmla="*/ 447824 w 485775"/>
                <a:gd name="connsiteY39" fmla="*/ 149908 h 481981"/>
                <a:gd name="connsiteX40" fmla="*/ 447824 w 485775"/>
                <a:gd name="connsiteY40" fmla="*/ 130935 h 481981"/>
                <a:gd name="connsiteX41" fmla="*/ 250112 w 485775"/>
                <a:gd name="connsiteY41" fmla="*/ 1633 h 481981"/>
                <a:gd name="connsiteX42" fmla="*/ 474499 w 485775"/>
                <a:gd name="connsiteY42" fmla="*/ 101254 h 481981"/>
                <a:gd name="connsiteX43" fmla="*/ 485775 w 485775"/>
                <a:gd name="connsiteY43" fmla="*/ 118598 h 481981"/>
                <a:gd name="connsiteX44" fmla="*/ 485775 w 485775"/>
                <a:gd name="connsiteY44" fmla="*/ 168883 h 481981"/>
                <a:gd name="connsiteX45" fmla="*/ 485751 w 485775"/>
                <a:gd name="connsiteY45" fmla="*/ 169358 h 481981"/>
                <a:gd name="connsiteX46" fmla="*/ 485775 w 485775"/>
                <a:gd name="connsiteY46" fmla="*/ 169832 h 481981"/>
                <a:gd name="connsiteX47" fmla="*/ 466799 w 485775"/>
                <a:gd name="connsiteY47" fmla="*/ 188808 h 481981"/>
                <a:gd name="connsiteX48" fmla="*/ 452568 w 485775"/>
                <a:gd name="connsiteY48" fmla="*/ 207783 h 481981"/>
                <a:gd name="connsiteX49" fmla="*/ 452568 w 485775"/>
                <a:gd name="connsiteY49" fmla="*/ 291766 h 481981"/>
                <a:gd name="connsiteX50" fmla="*/ 433592 w 485775"/>
                <a:gd name="connsiteY50" fmla="*/ 310742 h 481981"/>
                <a:gd name="connsiteX51" fmla="*/ 414617 w 485775"/>
                <a:gd name="connsiteY51" fmla="*/ 291766 h 481981"/>
                <a:gd name="connsiteX52" fmla="*/ 414617 w 485775"/>
                <a:gd name="connsiteY52" fmla="*/ 207783 h 481981"/>
                <a:gd name="connsiteX53" fmla="*/ 395641 w 485775"/>
                <a:gd name="connsiteY53" fmla="*/ 188808 h 481981"/>
                <a:gd name="connsiteX54" fmla="*/ 376665 w 485775"/>
                <a:gd name="connsiteY54" fmla="*/ 207783 h 481981"/>
                <a:gd name="connsiteX55" fmla="*/ 376665 w 485775"/>
                <a:gd name="connsiteY55" fmla="*/ 368127 h 481981"/>
                <a:gd name="connsiteX56" fmla="*/ 433592 w 485775"/>
                <a:gd name="connsiteY56" fmla="*/ 368127 h 481981"/>
                <a:gd name="connsiteX57" fmla="*/ 452568 w 485775"/>
                <a:gd name="connsiteY57" fmla="*/ 387103 h 481981"/>
                <a:gd name="connsiteX58" fmla="*/ 433592 w 485775"/>
                <a:gd name="connsiteY58" fmla="*/ 406078 h 481981"/>
                <a:gd name="connsiteX59" fmla="*/ 54080 w 485775"/>
                <a:gd name="connsiteY59" fmla="*/ 406078 h 481981"/>
                <a:gd name="connsiteX60" fmla="*/ 35105 w 485775"/>
                <a:gd name="connsiteY60" fmla="*/ 387103 h 481981"/>
                <a:gd name="connsiteX61" fmla="*/ 35165 w 485775"/>
                <a:gd name="connsiteY61" fmla="*/ 385924 h 481981"/>
                <a:gd name="connsiteX62" fmla="*/ 35105 w 485775"/>
                <a:gd name="connsiteY62" fmla="*/ 384746 h 481981"/>
                <a:gd name="connsiteX63" fmla="*/ 35105 w 485775"/>
                <a:gd name="connsiteY63" fmla="*/ 207783 h 481981"/>
                <a:gd name="connsiteX64" fmla="*/ 18976 w 485775"/>
                <a:gd name="connsiteY64" fmla="*/ 188808 h 481981"/>
                <a:gd name="connsiteX65" fmla="*/ 0 w 485775"/>
                <a:gd name="connsiteY65" fmla="*/ 169832 h 481981"/>
                <a:gd name="connsiteX66" fmla="*/ 24 w 485775"/>
                <a:gd name="connsiteY66" fmla="*/ 169358 h 481981"/>
                <a:gd name="connsiteX67" fmla="*/ 0 w 485775"/>
                <a:gd name="connsiteY67" fmla="*/ 168883 h 481981"/>
                <a:gd name="connsiteX68" fmla="*/ 0 w 485775"/>
                <a:gd name="connsiteY68" fmla="*/ 118598 h 481981"/>
                <a:gd name="connsiteX69" fmla="*/ 11248 w 485775"/>
                <a:gd name="connsiteY69" fmla="*/ 101267 h 481981"/>
                <a:gd name="connsiteX70" fmla="*/ 234685 w 485775"/>
                <a:gd name="connsiteY70" fmla="*/ 1645 h 481981"/>
                <a:gd name="connsiteX71" fmla="*/ 250112 w 485775"/>
                <a:gd name="connsiteY71" fmla="*/ 1633 h 48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85775" h="481981">
                  <a:moveTo>
                    <a:pt x="18976" y="444030"/>
                  </a:moveTo>
                  <a:lnTo>
                    <a:pt x="466799" y="444030"/>
                  </a:lnTo>
                  <a:cubicBezTo>
                    <a:pt x="477280" y="444030"/>
                    <a:pt x="485775" y="452525"/>
                    <a:pt x="485775" y="463006"/>
                  </a:cubicBezTo>
                  <a:cubicBezTo>
                    <a:pt x="485775" y="473486"/>
                    <a:pt x="477280" y="481981"/>
                    <a:pt x="466799" y="481981"/>
                  </a:cubicBezTo>
                  <a:lnTo>
                    <a:pt x="18976" y="481981"/>
                  </a:lnTo>
                  <a:cubicBezTo>
                    <a:pt x="8495" y="481981"/>
                    <a:pt x="0" y="473486"/>
                    <a:pt x="0" y="463006"/>
                  </a:cubicBezTo>
                  <a:cubicBezTo>
                    <a:pt x="0" y="452525"/>
                    <a:pt x="8495" y="444030"/>
                    <a:pt x="18976" y="444030"/>
                  </a:cubicBezTo>
                  <a:close/>
                  <a:moveTo>
                    <a:pt x="319739" y="188808"/>
                  </a:moveTo>
                  <a:cubicBezTo>
                    <a:pt x="309275" y="188808"/>
                    <a:pt x="300763" y="197320"/>
                    <a:pt x="300763" y="207783"/>
                  </a:cubicBezTo>
                  <a:lnTo>
                    <a:pt x="300763" y="368127"/>
                  </a:lnTo>
                  <a:lnTo>
                    <a:pt x="338714" y="368127"/>
                  </a:lnTo>
                  <a:lnTo>
                    <a:pt x="338714" y="207783"/>
                  </a:lnTo>
                  <a:cubicBezTo>
                    <a:pt x="338714" y="197320"/>
                    <a:pt x="330202" y="188808"/>
                    <a:pt x="319739" y="188808"/>
                  </a:cubicBezTo>
                  <a:close/>
                  <a:moveTo>
                    <a:pt x="243836" y="188808"/>
                  </a:moveTo>
                  <a:cubicBezTo>
                    <a:pt x="233373" y="188808"/>
                    <a:pt x="224861" y="197320"/>
                    <a:pt x="224861" y="207783"/>
                  </a:cubicBezTo>
                  <a:lnTo>
                    <a:pt x="224861" y="368127"/>
                  </a:lnTo>
                  <a:lnTo>
                    <a:pt x="262812" y="368127"/>
                  </a:lnTo>
                  <a:lnTo>
                    <a:pt x="262812" y="207783"/>
                  </a:lnTo>
                  <a:cubicBezTo>
                    <a:pt x="262812" y="197320"/>
                    <a:pt x="254299" y="188808"/>
                    <a:pt x="243836" y="188808"/>
                  </a:cubicBezTo>
                  <a:close/>
                  <a:moveTo>
                    <a:pt x="167934" y="188808"/>
                  </a:moveTo>
                  <a:cubicBezTo>
                    <a:pt x="157471" y="188808"/>
                    <a:pt x="148958" y="197320"/>
                    <a:pt x="148958" y="207783"/>
                  </a:cubicBezTo>
                  <a:lnTo>
                    <a:pt x="148958" y="368127"/>
                  </a:lnTo>
                  <a:lnTo>
                    <a:pt x="186910" y="368127"/>
                  </a:lnTo>
                  <a:lnTo>
                    <a:pt x="186910" y="207783"/>
                  </a:lnTo>
                  <a:cubicBezTo>
                    <a:pt x="186910" y="197320"/>
                    <a:pt x="178397" y="188808"/>
                    <a:pt x="167934" y="188808"/>
                  </a:cubicBezTo>
                  <a:close/>
                  <a:moveTo>
                    <a:pt x="92032" y="188808"/>
                  </a:moveTo>
                  <a:cubicBezTo>
                    <a:pt x="81568" y="188808"/>
                    <a:pt x="73056" y="197320"/>
                    <a:pt x="73056" y="207783"/>
                  </a:cubicBezTo>
                  <a:lnTo>
                    <a:pt x="73056" y="368127"/>
                  </a:lnTo>
                  <a:lnTo>
                    <a:pt x="111007" y="368127"/>
                  </a:lnTo>
                  <a:lnTo>
                    <a:pt x="111007" y="207783"/>
                  </a:lnTo>
                  <a:cubicBezTo>
                    <a:pt x="111007" y="197320"/>
                    <a:pt x="102495" y="188808"/>
                    <a:pt x="92032" y="188808"/>
                  </a:cubicBezTo>
                  <a:close/>
                  <a:moveTo>
                    <a:pt x="242887" y="81596"/>
                  </a:moveTo>
                  <a:cubicBezTo>
                    <a:pt x="253367" y="81596"/>
                    <a:pt x="261862" y="90092"/>
                    <a:pt x="261862" y="100572"/>
                  </a:cubicBezTo>
                  <a:cubicBezTo>
                    <a:pt x="261862" y="111052"/>
                    <a:pt x="253367" y="119547"/>
                    <a:pt x="242887" y="119547"/>
                  </a:cubicBezTo>
                  <a:cubicBezTo>
                    <a:pt x="232407" y="119547"/>
                    <a:pt x="223911" y="111052"/>
                    <a:pt x="223911" y="100572"/>
                  </a:cubicBezTo>
                  <a:cubicBezTo>
                    <a:pt x="223911" y="90092"/>
                    <a:pt x="232407" y="81596"/>
                    <a:pt x="242887" y="81596"/>
                  </a:cubicBezTo>
                  <a:close/>
                  <a:moveTo>
                    <a:pt x="242430" y="39745"/>
                  </a:moveTo>
                  <a:lnTo>
                    <a:pt x="37951" y="130914"/>
                  </a:lnTo>
                  <a:lnTo>
                    <a:pt x="37951" y="149908"/>
                  </a:lnTo>
                  <a:lnTo>
                    <a:pt x="447824" y="149908"/>
                  </a:lnTo>
                  <a:lnTo>
                    <a:pt x="447824" y="130935"/>
                  </a:lnTo>
                  <a:close/>
                  <a:moveTo>
                    <a:pt x="250112" y="1633"/>
                  </a:moveTo>
                  <a:lnTo>
                    <a:pt x="474499" y="101254"/>
                  </a:lnTo>
                  <a:cubicBezTo>
                    <a:pt x="481356" y="104299"/>
                    <a:pt x="485775" y="111096"/>
                    <a:pt x="485775" y="118598"/>
                  </a:cubicBezTo>
                  <a:lnTo>
                    <a:pt x="485775" y="168883"/>
                  </a:lnTo>
                  <a:cubicBezTo>
                    <a:pt x="485775" y="169044"/>
                    <a:pt x="485755" y="169198"/>
                    <a:pt x="485751" y="169358"/>
                  </a:cubicBezTo>
                  <a:cubicBezTo>
                    <a:pt x="485755" y="169517"/>
                    <a:pt x="485775" y="169672"/>
                    <a:pt x="485775" y="169832"/>
                  </a:cubicBezTo>
                  <a:cubicBezTo>
                    <a:pt x="485775" y="180312"/>
                    <a:pt x="477280" y="188808"/>
                    <a:pt x="466799" y="188808"/>
                  </a:cubicBezTo>
                  <a:cubicBezTo>
                    <a:pt x="453594" y="188808"/>
                    <a:pt x="452568" y="203332"/>
                    <a:pt x="452568" y="207783"/>
                  </a:cubicBezTo>
                  <a:lnTo>
                    <a:pt x="452568" y="291766"/>
                  </a:lnTo>
                  <a:cubicBezTo>
                    <a:pt x="452568" y="302247"/>
                    <a:pt x="444072" y="310742"/>
                    <a:pt x="433592" y="310742"/>
                  </a:cubicBezTo>
                  <a:cubicBezTo>
                    <a:pt x="423112" y="310742"/>
                    <a:pt x="414617" y="302247"/>
                    <a:pt x="414617" y="291766"/>
                  </a:cubicBezTo>
                  <a:lnTo>
                    <a:pt x="414617" y="207783"/>
                  </a:lnTo>
                  <a:cubicBezTo>
                    <a:pt x="414617" y="197320"/>
                    <a:pt x="406104" y="188808"/>
                    <a:pt x="395641" y="188808"/>
                  </a:cubicBezTo>
                  <a:cubicBezTo>
                    <a:pt x="385178" y="188808"/>
                    <a:pt x="376665" y="197320"/>
                    <a:pt x="376665" y="207783"/>
                  </a:cubicBezTo>
                  <a:lnTo>
                    <a:pt x="376665" y="368127"/>
                  </a:lnTo>
                  <a:lnTo>
                    <a:pt x="433592" y="368127"/>
                  </a:lnTo>
                  <a:cubicBezTo>
                    <a:pt x="444072" y="368127"/>
                    <a:pt x="452568" y="376622"/>
                    <a:pt x="452568" y="387103"/>
                  </a:cubicBezTo>
                  <a:cubicBezTo>
                    <a:pt x="452568" y="397583"/>
                    <a:pt x="444072" y="406078"/>
                    <a:pt x="433592" y="406078"/>
                  </a:cubicBezTo>
                  <a:lnTo>
                    <a:pt x="54080" y="406078"/>
                  </a:lnTo>
                  <a:cubicBezTo>
                    <a:pt x="43600" y="406078"/>
                    <a:pt x="35105" y="397583"/>
                    <a:pt x="35105" y="387103"/>
                  </a:cubicBezTo>
                  <a:cubicBezTo>
                    <a:pt x="35105" y="386705"/>
                    <a:pt x="35140" y="386316"/>
                    <a:pt x="35165" y="385924"/>
                  </a:cubicBezTo>
                  <a:cubicBezTo>
                    <a:pt x="35141" y="385532"/>
                    <a:pt x="35105" y="385143"/>
                    <a:pt x="35105" y="384746"/>
                  </a:cubicBezTo>
                  <a:lnTo>
                    <a:pt x="35105" y="207783"/>
                  </a:lnTo>
                  <a:cubicBezTo>
                    <a:pt x="35105" y="198338"/>
                    <a:pt x="30117" y="188808"/>
                    <a:pt x="18976" y="188808"/>
                  </a:cubicBezTo>
                  <a:cubicBezTo>
                    <a:pt x="8495" y="188808"/>
                    <a:pt x="0" y="180312"/>
                    <a:pt x="0" y="169832"/>
                  </a:cubicBezTo>
                  <a:cubicBezTo>
                    <a:pt x="0" y="169672"/>
                    <a:pt x="20" y="169517"/>
                    <a:pt x="24" y="169358"/>
                  </a:cubicBezTo>
                  <a:cubicBezTo>
                    <a:pt x="20" y="169198"/>
                    <a:pt x="0" y="169044"/>
                    <a:pt x="0" y="168883"/>
                  </a:cubicBezTo>
                  <a:lnTo>
                    <a:pt x="0" y="118598"/>
                  </a:lnTo>
                  <a:cubicBezTo>
                    <a:pt x="0" y="111108"/>
                    <a:pt x="4407" y="104317"/>
                    <a:pt x="11248" y="101267"/>
                  </a:cubicBezTo>
                  <a:lnTo>
                    <a:pt x="234685" y="1645"/>
                  </a:lnTo>
                  <a:cubicBezTo>
                    <a:pt x="239593" y="-543"/>
                    <a:pt x="245199" y="-550"/>
                    <a:pt x="250112" y="1633"/>
                  </a:cubicBezTo>
                  <a:close/>
                </a:path>
              </a:pathLst>
            </a:custGeom>
            <a:solidFill>
              <a:schemeClr val="bg1"/>
            </a:solidFill>
            <a:ln w="949" cap="flat">
              <a:noFill/>
              <a:prstDash val="solid"/>
              <a:miter/>
            </a:ln>
          </p:spPr>
          <p:txBody>
            <a:bodyPr rtlCol="0" anchor="ctr"/>
            <a:lstStyle/>
            <a:p>
              <a:endParaRPr lang="en-ID"/>
            </a:p>
          </p:txBody>
        </p:sp>
        <p:sp>
          <p:nvSpPr>
            <p:cNvPr id="12" name="Shapes">
              <a:extLst>
                <a:ext uri="{FF2B5EF4-FFF2-40B4-BE49-F238E27FC236}">
                  <a16:creationId xmlns:a16="http://schemas.microsoft.com/office/drawing/2014/main" id="{DEF2DD1E-77AD-4593-BBA4-F42A8B76DAF9}"/>
                </a:ext>
              </a:extLst>
            </p:cNvPr>
            <p:cNvSpPr/>
            <p:nvPr/>
          </p:nvSpPr>
          <p:spPr>
            <a:xfrm>
              <a:off x="9834585" y="3052196"/>
              <a:ext cx="1200947" cy="1393099"/>
            </a:xfrm>
            <a:custGeom>
              <a:avLst/>
              <a:gdLst>
                <a:gd name="connsiteX0" fmla="*/ 1149567 w 2299134"/>
                <a:gd name="connsiteY0" fmla="*/ 0 h 2667000"/>
                <a:gd name="connsiteX1" fmla="*/ 2299134 w 2299134"/>
                <a:gd name="connsiteY1" fmla="*/ 574784 h 2667000"/>
                <a:gd name="connsiteX2" fmla="*/ 2299134 w 2299134"/>
                <a:gd name="connsiteY2" fmla="*/ 2092216 h 2667000"/>
                <a:gd name="connsiteX3" fmla="*/ 1149567 w 2299134"/>
                <a:gd name="connsiteY3" fmla="*/ 2667000 h 2667000"/>
                <a:gd name="connsiteX4" fmla="*/ 0 w 2299134"/>
                <a:gd name="connsiteY4" fmla="*/ 2092216 h 2667000"/>
                <a:gd name="connsiteX5" fmla="*/ 0 w 2299134"/>
                <a:gd name="connsiteY5" fmla="*/ 574784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134" h="2667000">
                  <a:moveTo>
                    <a:pt x="1149567" y="0"/>
                  </a:moveTo>
                  <a:lnTo>
                    <a:pt x="2299134" y="574784"/>
                  </a:lnTo>
                  <a:lnTo>
                    <a:pt x="2299134" y="2092216"/>
                  </a:lnTo>
                  <a:lnTo>
                    <a:pt x="1149567" y="2667000"/>
                  </a:lnTo>
                  <a:lnTo>
                    <a:pt x="0" y="2092216"/>
                  </a:lnTo>
                  <a:lnTo>
                    <a:pt x="0" y="574784"/>
                  </a:lnTo>
                  <a:close/>
                </a:path>
              </a:pathLst>
            </a:custGeom>
            <a:solidFill>
              <a:srgbClr val="E0C8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72" name="Icon 28">
              <a:extLst>
                <a:ext uri="{FF2B5EF4-FFF2-40B4-BE49-F238E27FC236}">
                  <a16:creationId xmlns:a16="http://schemas.microsoft.com/office/drawing/2014/main" id="{8CEADA9A-04AB-4D86-A507-5EEBD538F1BF}"/>
                </a:ext>
              </a:extLst>
            </p:cNvPr>
            <p:cNvSpPr/>
            <p:nvPr/>
          </p:nvSpPr>
          <p:spPr>
            <a:xfrm>
              <a:off x="10215982" y="3450686"/>
              <a:ext cx="505306" cy="506294"/>
            </a:xfrm>
            <a:custGeom>
              <a:avLst/>
              <a:gdLst>
                <a:gd name="connsiteX0" fmla="*/ 465890 w 484828"/>
                <a:gd name="connsiteY0" fmla="*/ 400551 h 485775"/>
                <a:gd name="connsiteX1" fmla="*/ 484828 w 484828"/>
                <a:gd name="connsiteY1" fmla="*/ 381612 h 485775"/>
                <a:gd name="connsiteX2" fmla="*/ 484828 w 484828"/>
                <a:gd name="connsiteY2" fmla="*/ 182758 h 485775"/>
                <a:gd name="connsiteX3" fmla="*/ 437481 w 484828"/>
                <a:gd name="connsiteY3" fmla="*/ 135411 h 485775"/>
                <a:gd name="connsiteX4" fmla="*/ 395816 w 484828"/>
                <a:gd name="connsiteY4" fmla="*/ 135411 h 485775"/>
                <a:gd name="connsiteX5" fmla="*/ 348470 w 484828"/>
                <a:gd name="connsiteY5" fmla="*/ 182758 h 485775"/>
                <a:gd name="connsiteX6" fmla="*/ 348470 w 484828"/>
                <a:gd name="connsiteY6" fmla="*/ 447898 h 485775"/>
                <a:gd name="connsiteX7" fmla="*/ 212112 w 484828"/>
                <a:gd name="connsiteY7" fmla="*/ 447898 h 485775"/>
                <a:gd name="connsiteX8" fmla="*/ 212112 w 484828"/>
                <a:gd name="connsiteY8" fmla="*/ 334266 h 485775"/>
                <a:gd name="connsiteX9" fmla="*/ 272715 w 484828"/>
                <a:gd name="connsiteY9" fmla="*/ 334266 h 485775"/>
                <a:gd name="connsiteX10" fmla="*/ 272715 w 484828"/>
                <a:gd name="connsiteY10" fmla="*/ 381613 h 485775"/>
                <a:gd name="connsiteX11" fmla="*/ 291654 w 484828"/>
                <a:gd name="connsiteY11" fmla="*/ 400552 h 485775"/>
                <a:gd name="connsiteX12" fmla="*/ 310592 w 484828"/>
                <a:gd name="connsiteY12" fmla="*/ 381613 h 485775"/>
                <a:gd name="connsiteX13" fmla="*/ 310592 w 484828"/>
                <a:gd name="connsiteY13" fmla="*/ 47347 h 485775"/>
                <a:gd name="connsiteX14" fmla="*/ 263246 w 484828"/>
                <a:gd name="connsiteY14" fmla="*/ 0 h 485775"/>
                <a:gd name="connsiteX15" fmla="*/ 221582 w 484828"/>
                <a:gd name="connsiteY15" fmla="*/ 0 h 485775"/>
                <a:gd name="connsiteX16" fmla="*/ 174235 w 484828"/>
                <a:gd name="connsiteY16" fmla="*/ 47347 h 485775"/>
                <a:gd name="connsiteX17" fmla="*/ 174235 w 484828"/>
                <a:gd name="connsiteY17" fmla="*/ 447898 h 485775"/>
                <a:gd name="connsiteX18" fmla="*/ 37877 w 484828"/>
                <a:gd name="connsiteY18" fmla="*/ 447898 h 485775"/>
                <a:gd name="connsiteX19" fmla="*/ 37877 w 484828"/>
                <a:gd name="connsiteY19" fmla="*/ 334266 h 485775"/>
                <a:gd name="connsiteX20" fmla="*/ 98480 w 484828"/>
                <a:gd name="connsiteY20" fmla="*/ 334266 h 485775"/>
                <a:gd name="connsiteX21" fmla="*/ 98480 w 484828"/>
                <a:gd name="connsiteY21" fmla="*/ 381613 h 485775"/>
                <a:gd name="connsiteX22" fmla="*/ 117419 w 484828"/>
                <a:gd name="connsiteY22" fmla="*/ 400552 h 485775"/>
                <a:gd name="connsiteX23" fmla="*/ 136358 w 484828"/>
                <a:gd name="connsiteY23" fmla="*/ 381613 h 485775"/>
                <a:gd name="connsiteX24" fmla="*/ 136358 w 484828"/>
                <a:gd name="connsiteY24" fmla="*/ 249042 h 485775"/>
                <a:gd name="connsiteX25" fmla="*/ 89011 w 484828"/>
                <a:gd name="connsiteY25" fmla="*/ 201695 h 485775"/>
                <a:gd name="connsiteX26" fmla="*/ 47347 w 484828"/>
                <a:gd name="connsiteY26" fmla="*/ 201695 h 485775"/>
                <a:gd name="connsiteX27" fmla="*/ 0 w 484828"/>
                <a:gd name="connsiteY27" fmla="*/ 249042 h 485775"/>
                <a:gd name="connsiteX28" fmla="*/ 0 w 484828"/>
                <a:gd name="connsiteY28" fmla="*/ 466836 h 485775"/>
                <a:gd name="connsiteX29" fmla="*/ 18939 w 484828"/>
                <a:gd name="connsiteY29" fmla="*/ 485775 h 485775"/>
                <a:gd name="connsiteX30" fmla="*/ 465890 w 484828"/>
                <a:gd name="connsiteY30" fmla="*/ 485775 h 485775"/>
                <a:gd name="connsiteX31" fmla="*/ 484828 w 484828"/>
                <a:gd name="connsiteY31" fmla="*/ 466836 h 485775"/>
                <a:gd name="connsiteX32" fmla="*/ 465890 w 484828"/>
                <a:gd name="connsiteY32" fmla="*/ 447898 h 485775"/>
                <a:gd name="connsiteX33" fmla="*/ 386348 w 484828"/>
                <a:gd name="connsiteY33" fmla="*/ 447898 h 485775"/>
                <a:gd name="connsiteX34" fmla="*/ 386348 w 484828"/>
                <a:gd name="connsiteY34" fmla="*/ 334266 h 485775"/>
                <a:gd name="connsiteX35" fmla="*/ 446951 w 484828"/>
                <a:gd name="connsiteY35" fmla="*/ 334266 h 485775"/>
                <a:gd name="connsiteX36" fmla="*/ 446951 w 484828"/>
                <a:gd name="connsiteY36" fmla="*/ 381613 h 485775"/>
                <a:gd name="connsiteX37" fmla="*/ 465890 w 484828"/>
                <a:gd name="connsiteY37" fmla="*/ 400551 h 485775"/>
                <a:gd name="connsiteX38" fmla="*/ 212112 w 484828"/>
                <a:gd name="connsiteY38" fmla="*/ 47347 h 485775"/>
                <a:gd name="connsiteX39" fmla="*/ 221582 w 484828"/>
                <a:gd name="connsiteY39" fmla="*/ 37877 h 485775"/>
                <a:gd name="connsiteX40" fmla="*/ 263246 w 484828"/>
                <a:gd name="connsiteY40" fmla="*/ 37877 h 485775"/>
                <a:gd name="connsiteX41" fmla="*/ 272716 w 484828"/>
                <a:gd name="connsiteY41" fmla="*/ 47347 h 485775"/>
                <a:gd name="connsiteX42" fmla="*/ 272716 w 484828"/>
                <a:gd name="connsiteY42" fmla="*/ 296389 h 485775"/>
                <a:gd name="connsiteX43" fmla="*/ 212113 w 484828"/>
                <a:gd name="connsiteY43" fmla="*/ 296389 h 485775"/>
                <a:gd name="connsiteX44" fmla="*/ 212113 w 484828"/>
                <a:gd name="connsiteY44" fmla="*/ 47347 h 485775"/>
                <a:gd name="connsiteX45" fmla="*/ 37877 w 484828"/>
                <a:gd name="connsiteY45" fmla="*/ 249042 h 485775"/>
                <a:gd name="connsiteX46" fmla="*/ 47346 w 484828"/>
                <a:gd name="connsiteY46" fmla="*/ 239573 h 485775"/>
                <a:gd name="connsiteX47" fmla="*/ 89011 w 484828"/>
                <a:gd name="connsiteY47" fmla="*/ 239573 h 485775"/>
                <a:gd name="connsiteX48" fmla="*/ 98480 w 484828"/>
                <a:gd name="connsiteY48" fmla="*/ 249042 h 485775"/>
                <a:gd name="connsiteX49" fmla="*/ 98480 w 484828"/>
                <a:gd name="connsiteY49" fmla="*/ 296389 h 485775"/>
                <a:gd name="connsiteX50" fmla="*/ 37877 w 484828"/>
                <a:gd name="connsiteY50" fmla="*/ 296389 h 485775"/>
                <a:gd name="connsiteX51" fmla="*/ 37877 w 484828"/>
                <a:gd name="connsiteY51" fmla="*/ 249042 h 485775"/>
                <a:gd name="connsiteX52" fmla="*/ 386348 w 484828"/>
                <a:gd name="connsiteY52" fmla="*/ 296389 h 485775"/>
                <a:gd name="connsiteX53" fmla="*/ 386348 w 484828"/>
                <a:gd name="connsiteY53" fmla="*/ 182758 h 485775"/>
                <a:gd name="connsiteX54" fmla="*/ 395816 w 484828"/>
                <a:gd name="connsiteY54" fmla="*/ 173288 h 485775"/>
                <a:gd name="connsiteX55" fmla="*/ 437481 w 484828"/>
                <a:gd name="connsiteY55" fmla="*/ 173288 h 485775"/>
                <a:gd name="connsiteX56" fmla="*/ 446951 w 484828"/>
                <a:gd name="connsiteY56" fmla="*/ 182758 h 485775"/>
                <a:gd name="connsiteX57" fmla="*/ 446951 w 484828"/>
                <a:gd name="connsiteY57" fmla="*/ 296389 h 485775"/>
                <a:gd name="connsiteX58" fmla="*/ 386348 w 484828"/>
                <a:gd name="connsiteY58" fmla="*/ 296389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4828" h="485775">
                  <a:moveTo>
                    <a:pt x="465890" y="400551"/>
                  </a:moveTo>
                  <a:cubicBezTo>
                    <a:pt x="476349" y="400551"/>
                    <a:pt x="484828" y="392072"/>
                    <a:pt x="484828" y="381612"/>
                  </a:cubicBezTo>
                  <a:lnTo>
                    <a:pt x="484828" y="182758"/>
                  </a:lnTo>
                  <a:cubicBezTo>
                    <a:pt x="484828" y="156651"/>
                    <a:pt x="463589" y="135411"/>
                    <a:pt x="437481" y="135411"/>
                  </a:cubicBezTo>
                  <a:lnTo>
                    <a:pt x="395816" y="135411"/>
                  </a:lnTo>
                  <a:cubicBezTo>
                    <a:pt x="369710" y="135411"/>
                    <a:pt x="348470" y="156650"/>
                    <a:pt x="348470" y="182758"/>
                  </a:cubicBezTo>
                  <a:lnTo>
                    <a:pt x="348470" y="447898"/>
                  </a:lnTo>
                  <a:lnTo>
                    <a:pt x="212112" y="447898"/>
                  </a:lnTo>
                  <a:lnTo>
                    <a:pt x="212112" y="334266"/>
                  </a:lnTo>
                  <a:lnTo>
                    <a:pt x="272715" y="334266"/>
                  </a:lnTo>
                  <a:lnTo>
                    <a:pt x="272715" y="381613"/>
                  </a:lnTo>
                  <a:cubicBezTo>
                    <a:pt x="272715" y="392073"/>
                    <a:pt x="281194" y="400552"/>
                    <a:pt x="291654" y="400552"/>
                  </a:cubicBezTo>
                  <a:cubicBezTo>
                    <a:pt x="302113" y="400552"/>
                    <a:pt x="310592" y="392073"/>
                    <a:pt x="310592" y="381613"/>
                  </a:cubicBezTo>
                  <a:lnTo>
                    <a:pt x="310592" y="47347"/>
                  </a:lnTo>
                  <a:cubicBezTo>
                    <a:pt x="310593" y="21239"/>
                    <a:pt x="289353" y="0"/>
                    <a:pt x="263246" y="0"/>
                  </a:cubicBezTo>
                  <a:lnTo>
                    <a:pt x="221582" y="0"/>
                  </a:lnTo>
                  <a:cubicBezTo>
                    <a:pt x="195475" y="0"/>
                    <a:pt x="174235" y="21239"/>
                    <a:pt x="174235" y="47347"/>
                  </a:cubicBezTo>
                  <a:lnTo>
                    <a:pt x="174235" y="447898"/>
                  </a:lnTo>
                  <a:lnTo>
                    <a:pt x="37877" y="447898"/>
                  </a:lnTo>
                  <a:lnTo>
                    <a:pt x="37877" y="334266"/>
                  </a:lnTo>
                  <a:lnTo>
                    <a:pt x="98480" y="334266"/>
                  </a:lnTo>
                  <a:lnTo>
                    <a:pt x="98480" y="381613"/>
                  </a:lnTo>
                  <a:cubicBezTo>
                    <a:pt x="98480" y="392073"/>
                    <a:pt x="106960" y="400552"/>
                    <a:pt x="117419" y="400552"/>
                  </a:cubicBezTo>
                  <a:cubicBezTo>
                    <a:pt x="127878" y="400552"/>
                    <a:pt x="136358" y="392073"/>
                    <a:pt x="136358" y="381613"/>
                  </a:cubicBezTo>
                  <a:lnTo>
                    <a:pt x="136358" y="249042"/>
                  </a:lnTo>
                  <a:cubicBezTo>
                    <a:pt x="136358" y="222936"/>
                    <a:pt x="115118" y="201695"/>
                    <a:pt x="89011" y="201695"/>
                  </a:cubicBezTo>
                  <a:lnTo>
                    <a:pt x="47347" y="201695"/>
                  </a:lnTo>
                  <a:cubicBezTo>
                    <a:pt x="21240" y="201695"/>
                    <a:pt x="0" y="222935"/>
                    <a:pt x="0" y="249042"/>
                  </a:cubicBezTo>
                  <a:lnTo>
                    <a:pt x="0" y="466836"/>
                  </a:lnTo>
                  <a:cubicBezTo>
                    <a:pt x="0" y="477296"/>
                    <a:pt x="8479" y="485775"/>
                    <a:pt x="18939" y="485775"/>
                  </a:cubicBezTo>
                  <a:lnTo>
                    <a:pt x="465890" y="485775"/>
                  </a:lnTo>
                  <a:cubicBezTo>
                    <a:pt x="476349" y="485775"/>
                    <a:pt x="484828" y="477296"/>
                    <a:pt x="484828" y="466836"/>
                  </a:cubicBezTo>
                  <a:cubicBezTo>
                    <a:pt x="484828" y="456377"/>
                    <a:pt x="476349" y="447898"/>
                    <a:pt x="465890" y="447898"/>
                  </a:cubicBezTo>
                  <a:lnTo>
                    <a:pt x="386348" y="447898"/>
                  </a:lnTo>
                  <a:lnTo>
                    <a:pt x="386348" y="334266"/>
                  </a:lnTo>
                  <a:lnTo>
                    <a:pt x="446951" y="334266"/>
                  </a:lnTo>
                  <a:lnTo>
                    <a:pt x="446951" y="381613"/>
                  </a:lnTo>
                  <a:cubicBezTo>
                    <a:pt x="446951" y="392073"/>
                    <a:pt x="455430" y="400551"/>
                    <a:pt x="465890" y="400551"/>
                  </a:cubicBezTo>
                  <a:close/>
                  <a:moveTo>
                    <a:pt x="212112" y="47347"/>
                  </a:moveTo>
                  <a:cubicBezTo>
                    <a:pt x="212112" y="42126"/>
                    <a:pt x="216360" y="37877"/>
                    <a:pt x="221582" y="37877"/>
                  </a:cubicBezTo>
                  <a:lnTo>
                    <a:pt x="263246" y="37877"/>
                  </a:lnTo>
                  <a:cubicBezTo>
                    <a:pt x="268468" y="37877"/>
                    <a:pt x="272716" y="42125"/>
                    <a:pt x="272716" y="47347"/>
                  </a:cubicBezTo>
                  <a:lnTo>
                    <a:pt x="272716" y="296389"/>
                  </a:lnTo>
                  <a:lnTo>
                    <a:pt x="212113" y="296389"/>
                  </a:lnTo>
                  <a:lnTo>
                    <a:pt x="212113" y="47347"/>
                  </a:lnTo>
                  <a:close/>
                  <a:moveTo>
                    <a:pt x="37877" y="249042"/>
                  </a:moveTo>
                  <a:cubicBezTo>
                    <a:pt x="37877" y="243821"/>
                    <a:pt x="42125" y="239573"/>
                    <a:pt x="47346" y="239573"/>
                  </a:cubicBezTo>
                  <a:lnTo>
                    <a:pt x="89011" y="239573"/>
                  </a:lnTo>
                  <a:cubicBezTo>
                    <a:pt x="94232" y="239573"/>
                    <a:pt x="98480" y="243821"/>
                    <a:pt x="98480" y="249042"/>
                  </a:cubicBezTo>
                  <a:lnTo>
                    <a:pt x="98480" y="296389"/>
                  </a:lnTo>
                  <a:lnTo>
                    <a:pt x="37877" y="296389"/>
                  </a:lnTo>
                  <a:lnTo>
                    <a:pt x="37877" y="249042"/>
                  </a:lnTo>
                  <a:close/>
                  <a:moveTo>
                    <a:pt x="386348" y="296389"/>
                  </a:moveTo>
                  <a:lnTo>
                    <a:pt x="386348" y="182758"/>
                  </a:lnTo>
                  <a:cubicBezTo>
                    <a:pt x="386348" y="177537"/>
                    <a:pt x="390595" y="173288"/>
                    <a:pt x="395816" y="173288"/>
                  </a:cubicBezTo>
                  <a:lnTo>
                    <a:pt x="437481" y="173288"/>
                  </a:lnTo>
                  <a:cubicBezTo>
                    <a:pt x="442702" y="173288"/>
                    <a:pt x="446951" y="177536"/>
                    <a:pt x="446951" y="182758"/>
                  </a:cubicBezTo>
                  <a:lnTo>
                    <a:pt x="446951" y="296389"/>
                  </a:lnTo>
                  <a:lnTo>
                    <a:pt x="386348" y="296389"/>
                  </a:lnTo>
                  <a:close/>
                </a:path>
              </a:pathLst>
            </a:custGeom>
            <a:solidFill>
              <a:schemeClr val="bg1"/>
            </a:solidFill>
            <a:ln w="949" cap="flat">
              <a:noFill/>
              <a:prstDash val="solid"/>
              <a:miter/>
            </a:ln>
          </p:spPr>
          <p:txBody>
            <a:bodyPr rtlCol="0" anchor="ctr"/>
            <a:lstStyle/>
            <a:p>
              <a:endParaRPr lang="en-ID"/>
            </a:p>
          </p:txBody>
        </p:sp>
      </p:grpSp>
    </p:spTree>
    <p:extLst>
      <p:ext uri="{BB962C8B-B14F-4D97-AF65-F5344CB8AC3E}">
        <p14:creationId xmlns:p14="http://schemas.microsoft.com/office/powerpoint/2010/main" val="34284024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strVal val="#ppt_w+.3"/>
                                          </p:val>
                                        </p:tav>
                                        <p:tav tm="100000">
                                          <p:val>
                                            <p:strVal val="#ppt_w"/>
                                          </p:val>
                                        </p:tav>
                                      </p:tavLst>
                                    </p:anim>
                                    <p:anim calcmode="lin" valueType="num">
                                      <p:cBhvr>
                                        <p:cTn id="14" dur="1000" fill="hold"/>
                                        <p:tgtEl>
                                          <p:spTgt spid="36"/>
                                        </p:tgtEl>
                                        <p:attrNameLst>
                                          <p:attrName>ppt_h</p:attrName>
                                        </p:attrNameLst>
                                      </p:cBhvr>
                                      <p:tavLst>
                                        <p:tav tm="0">
                                          <p:val>
                                            <p:strVal val="#ppt_h"/>
                                          </p:val>
                                        </p:tav>
                                        <p:tav tm="100000">
                                          <p:val>
                                            <p:strVal val="#ppt_h"/>
                                          </p:val>
                                        </p:tav>
                                      </p:tavLst>
                                    </p:anim>
                                    <p:animEffect transition="in" filter="fade">
                                      <p:cBhvr>
                                        <p:cTn id="15" dur="1000"/>
                                        <p:tgtEl>
                                          <p:spTgt spid="36"/>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1000" fill="hold"/>
                                        <p:tgtEl>
                                          <p:spTgt spid="41"/>
                                        </p:tgtEl>
                                        <p:attrNameLst>
                                          <p:attrName>ppt_w</p:attrName>
                                        </p:attrNameLst>
                                      </p:cBhvr>
                                      <p:tavLst>
                                        <p:tav tm="0">
                                          <p:val>
                                            <p:strVal val="#ppt_w+.3"/>
                                          </p:val>
                                        </p:tav>
                                        <p:tav tm="100000">
                                          <p:val>
                                            <p:strVal val="#ppt_w"/>
                                          </p:val>
                                        </p:tav>
                                      </p:tavLst>
                                    </p:anim>
                                    <p:anim calcmode="lin" valueType="num">
                                      <p:cBhvr>
                                        <p:cTn id="20" dur="1000" fill="hold"/>
                                        <p:tgtEl>
                                          <p:spTgt spid="41"/>
                                        </p:tgtEl>
                                        <p:attrNameLst>
                                          <p:attrName>ppt_h</p:attrName>
                                        </p:attrNameLst>
                                      </p:cBhvr>
                                      <p:tavLst>
                                        <p:tav tm="0">
                                          <p:val>
                                            <p:strVal val="#ppt_h"/>
                                          </p:val>
                                        </p:tav>
                                        <p:tav tm="100000">
                                          <p:val>
                                            <p:strVal val="#ppt_h"/>
                                          </p:val>
                                        </p:tav>
                                      </p:tavLst>
                                    </p:anim>
                                    <p:animEffect transition="in" filter="fade">
                                      <p:cBhvr>
                                        <p:cTn id="21" dur="1000"/>
                                        <p:tgtEl>
                                          <p:spTgt spid="41"/>
                                        </p:tgtEl>
                                      </p:cBhvr>
                                    </p:animEffect>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1000" fill="hold"/>
                                        <p:tgtEl>
                                          <p:spTgt spid="46"/>
                                        </p:tgtEl>
                                        <p:attrNameLst>
                                          <p:attrName>ppt_w</p:attrName>
                                        </p:attrNameLst>
                                      </p:cBhvr>
                                      <p:tavLst>
                                        <p:tav tm="0">
                                          <p:val>
                                            <p:strVal val="#ppt_w+.3"/>
                                          </p:val>
                                        </p:tav>
                                        <p:tav tm="100000">
                                          <p:val>
                                            <p:strVal val="#ppt_w"/>
                                          </p:val>
                                        </p:tav>
                                      </p:tavLst>
                                    </p:anim>
                                    <p:anim calcmode="lin" valueType="num">
                                      <p:cBhvr>
                                        <p:cTn id="26" dur="1000" fill="hold"/>
                                        <p:tgtEl>
                                          <p:spTgt spid="46"/>
                                        </p:tgtEl>
                                        <p:attrNameLst>
                                          <p:attrName>ppt_h</p:attrName>
                                        </p:attrNameLst>
                                      </p:cBhvr>
                                      <p:tavLst>
                                        <p:tav tm="0">
                                          <p:val>
                                            <p:strVal val="#ppt_h"/>
                                          </p:val>
                                        </p:tav>
                                        <p:tav tm="100000">
                                          <p:val>
                                            <p:strVal val="#ppt_h"/>
                                          </p:val>
                                        </p:tav>
                                      </p:tavLst>
                                    </p:anim>
                                    <p:animEffect transition="in" filter="fade">
                                      <p:cBhvr>
                                        <p:cTn id="27" dur="1000"/>
                                        <p:tgtEl>
                                          <p:spTgt spid="46"/>
                                        </p:tgtEl>
                                      </p:cBhvr>
                                    </p:animEffect>
                                  </p:child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1000" fill="hold"/>
                                        <p:tgtEl>
                                          <p:spTgt spid="51"/>
                                        </p:tgtEl>
                                        <p:attrNameLst>
                                          <p:attrName>ppt_w</p:attrName>
                                        </p:attrNameLst>
                                      </p:cBhvr>
                                      <p:tavLst>
                                        <p:tav tm="0">
                                          <p:val>
                                            <p:strVal val="#ppt_w+.3"/>
                                          </p:val>
                                        </p:tav>
                                        <p:tav tm="100000">
                                          <p:val>
                                            <p:strVal val="#ppt_w"/>
                                          </p:val>
                                        </p:tav>
                                      </p:tavLst>
                                    </p:anim>
                                    <p:anim calcmode="lin" valueType="num">
                                      <p:cBhvr>
                                        <p:cTn id="32" dur="1000" fill="hold"/>
                                        <p:tgtEl>
                                          <p:spTgt spid="51"/>
                                        </p:tgtEl>
                                        <p:attrNameLst>
                                          <p:attrName>ppt_h</p:attrName>
                                        </p:attrNameLst>
                                      </p:cBhvr>
                                      <p:tavLst>
                                        <p:tav tm="0">
                                          <p:val>
                                            <p:strVal val="#ppt_h"/>
                                          </p:val>
                                        </p:tav>
                                        <p:tav tm="100000">
                                          <p:val>
                                            <p:strVal val="#ppt_h"/>
                                          </p:val>
                                        </p:tav>
                                      </p:tavLst>
                                    </p:anim>
                                    <p:animEffect transition="in" filter="fade">
                                      <p:cBhvr>
                                        <p:cTn id="33" dur="1000"/>
                                        <p:tgtEl>
                                          <p:spTgt spid="51"/>
                                        </p:tgtEl>
                                      </p:cBhvr>
                                    </p:animEffect>
                                  </p:childTnLst>
                                </p:cTn>
                              </p:par>
                            </p:childTnLst>
                          </p:cTn>
                        </p:par>
                        <p:par>
                          <p:cTn id="34" fill="hold">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1000" fill="hold"/>
                                        <p:tgtEl>
                                          <p:spTgt spid="56"/>
                                        </p:tgtEl>
                                        <p:attrNameLst>
                                          <p:attrName>ppt_w</p:attrName>
                                        </p:attrNameLst>
                                      </p:cBhvr>
                                      <p:tavLst>
                                        <p:tav tm="0">
                                          <p:val>
                                            <p:strVal val="#ppt_w+.3"/>
                                          </p:val>
                                        </p:tav>
                                        <p:tav tm="100000">
                                          <p:val>
                                            <p:strVal val="#ppt_w"/>
                                          </p:val>
                                        </p:tav>
                                      </p:tavLst>
                                    </p:anim>
                                    <p:anim calcmode="lin" valueType="num">
                                      <p:cBhvr>
                                        <p:cTn id="38" dur="1000" fill="hold"/>
                                        <p:tgtEl>
                                          <p:spTgt spid="56"/>
                                        </p:tgtEl>
                                        <p:attrNameLst>
                                          <p:attrName>ppt_h</p:attrName>
                                        </p:attrNameLst>
                                      </p:cBhvr>
                                      <p:tavLst>
                                        <p:tav tm="0">
                                          <p:val>
                                            <p:strVal val="#ppt_h"/>
                                          </p:val>
                                        </p:tav>
                                        <p:tav tm="100000">
                                          <p:val>
                                            <p:strVal val="#ppt_h"/>
                                          </p:val>
                                        </p:tav>
                                      </p:tavLst>
                                    </p:anim>
                                    <p:animEffect transition="in" filter="fade">
                                      <p:cBhvr>
                                        <p:cTn id="39" dur="1000"/>
                                        <p:tgtEl>
                                          <p:spTgt spid="56"/>
                                        </p:tgtEl>
                                      </p:cBhvr>
                                    </p:animEffect>
                                  </p:childTnLst>
                                </p:cTn>
                              </p:par>
                            </p:childTnLst>
                          </p:cTn>
                        </p:par>
                        <p:par>
                          <p:cTn id="40" fill="hold">
                            <p:stCondLst>
                              <p:cond delay="6000"/>
                            </p:stCondLst>
                            <p:childTnLst>
                              <p:par>
                                <p:cTn id="41" presetID="50" presetClass="entr" presetSubtype="0" decel="100000"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1000" fill="hold"/>
                                        <p:tgtEl>
                                          <p:spTgt spid="61"/>
                                        </p:tgtEl>
                                        <p:attrNameLst>
                                          <p:attrName>ppt_w</p:attrName>
                                        </p:attrNameLst>
                                      </p:cBhvr>
                                      <p:tavLst>
                                        <p:tav tm="0">
                                          <p:val>
                                            <p:strVal val="#ppt_w+.3"/>
                                          </p:val>
                                        </p:tav>
                                        <p:tav tm="100000">
                                          <p:val>
                                            <p:strVal val="#ppt_w"/>
                                          </p:val>
                                        </p:tav>
                                      </p:tavLst>
                                    </p:anim>
                                    <p:anim calcmode="lin" valueType="num">
                                      <p:cBhvr>
                                        <p:cTn id="44" dur="1000" fill="hold"/>
                                        <p:tgtEl>
                                          <p:spTgt spid="61"/>
                                        </p:tgtEl>
                                        <p:attrNameLst>
                                          <p:attrName>ppt_h</p:attrName>
                                        </p:attrNameLst>
                                      </p:cBhvr>
                                      <p:tavLst>
                                        <p:tav tm="0">
                                          <p:val>
                                            <p:strVal val="#ppt_h"/>
                                          </p:val>
                                        </p:tav>
                                        <p:tav tm="100000">
                                          <p:val>
                                            <p:strVal val="#ppt_h"/>
                                          </p:val>
                                        </p:tav>
                                      </p:tavLst>
                                    </p:anim>
                                    <p:animEffect transition="in" filter="fade">
                                      <p:cBhvr>
                                        <p:cTn id="45"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2731294" y="0"/>
            <a:ext cx="12192000" cy="6858000"/>
            <a:chOff x="3439477" y="1090613"/>
            <a:chExt cx="6618923" cy="4413860"/>
          </a:xfrm>
        </p:grpSpPr>
        <p:sp>
          <p:nvSpPr>
            <p:cNvPr id="4" name="Freeform 11"/>
            <p:cNvSpPr>
              <a:spLocks/>
            </p:cNvSpPr>
            <p:nvPr/>
          </p:nvSpPr>
          <p:spPr bwMode="auto">
            <a:xfrm>
              <a:off x="3439477" y="1090613"/>
              <a:ext cx="3812649" cy="4413860"/>
            </a:xfrm>
            <a:custGeom>
              <a:avLst/>
              <a:gdLst>
                <a:gd name="T0" fmla="*/ 1259 w 1728"/>
                <a:gd name="T1" fmla="*/ 1975 h 2000"/>
                <a:gd name="T2" fmla="*/ 1284 w 1728"/>
                <a:gd name="T3" fmla="*/ 1892 h 2000"/>
                <a:gd name="T4" fmla="*/ 1311 w 1728"/>
                <a:gd name="T5" fmla="*/ 1801 h 2000"/>
                <a:gd name="T6" fmla="*/ 1340 w 1728"/>
                <a:gd name="T7" fmla="*/ 1702 h 2000"/>
                <a:gd name="T8" fmla="*/ 1373 w 1728"/>
                <a:gd name="T9" fmla="*/ 1596 h 2000"/>
                <a:gd name="T10" fmla="*/ 1443 w 1728"/>
                <a:gd name="T11" fmla="*/ 1367 h 2000"/>
                <a:gd name="T12" fmla="*/ 1481 w 1728"/>
                <a:gd name="T13" fmla="*/ 1246 h 2000"/>
                <a:gd name="T14" fmla="*/ 1520 w 1728"/>
                <a:gd name="T15" fmla="*/ 1123 h 2000"/>
                <a:gd name="T16" fmla="*/ 1595 w 1728"/>
                <a:gd name="T17" fmla="*/ 889 h 2000"/>
                <a:gd name="T18" fmla="*/ 1591 w 1728"/>
                <a:gd name="T19" fmla="*/ 891 h 2000"/>
                <a:gd name="T20" fmla="*/ 1532 w 1728"/>
                <a:gd name="T21" fmla="*/ 921 h 2000"/>
                <a:gd name="T22" fmla="*/ 1503 w 1728"/>
                <a:gd name="T23" fmla="*/ 936 h 2000"/>
                <a:gd name="T24" fmla="*/ 1488 w 1728"/>
                <a:gd name="T25" fmla="*/ 943 h 2000"/>
                <a:gd name="T26" fmla="*/ 1484 w 1728"/>
                <a:gd name="T27" fmla="*/ 945 h 2000"/>
                <a:gd name="T28" fmla="*/ 1483 w 1728"/>
                <a:gd name="T29" fmla="*/ 946 h 2000"/>
                <a:gd name="T30" fmla="*/ 1481 w 1728"/>
                <a:gd name="T31" fmla="*/ 946 h 2000"/>
                <a:gd name="T32" fmla="*/ 1477 w 1728"/>
                <a:gd name="T33" fmla="*/ 948 h 2000"/>
                <a:gd name="T34" fmla="*/ 1457 w 1728"/>
                <a:gd name="T35" fmla="*/ 950 h 2000"/>
                <a:gd name="T36" fmla="*/ 1439 w 1728"/>
                <a:gd name="T37" fmla="*/ 943 h 2000"/>
                <a:gd name="T38" fmla="*/ 1426 w 1728"/>
                <a:gd name="T39" fmla="*/ 930 h 2000"/>
                <a:gd name="T40" fmla="*/ 1419 w 1728"/>
                <a:gd name="T41" fmla="*/ 911 h 2000"/>
                <a:gd name="T42" fmla="*/ 1419 w 1728"/>
                <a:gd name="T43" fmla="*/ 906 h 2000"/>
                <a:gd name="T44" fmla="*/ 1420 w 1728"/>
                <a:gd name="T45" fmla="*/ 900 h 2000"/>
                <a:gd name="T46" fmla="*/ 1420 w 1728"/>
                <a:gd name="T47" fmla="*/ 897 h 2000"/>
                <a:gd name="T48" fmla="*/ 1420 w 1728"/>
                <a:gd name="T49" fmla="*/ 896 h 2000"/>
                <a:gd name="T50" fmla="*/ 1421 w 1728"/>
                <a:gd name="T51" fmla="*/ 895 h 2000"/>
                <a:gd name="T52" fmla="*/ 1421 w 1728"/>
                <a:gd name="T53" fmla="*/ 894 h 2000"/>
                <a:gd name="T54" fmla="*/ 1421 w 1728"/>
                <a:gd name="T55" fmla="*/ 892 h 2000"/>
                <a:gd name="T56" fmla="*/ 1432 w 1728"/>
                <a:gd name="T57" fmla="*/ 861 h 2000"/>
                <a:gd name="T58" fmla="*/ 1473 w 1728"/>
                <a:gd name="T59" fmla="*/ 739 h 2000"/>
                <a:gd name="T60" fmla="*/ 1513 w 1728"/>
                <a:gd name="T61" fmla="*/ 619 h 2000"/>
                <a:gd name="T62" fmla="*/ 1590 w 1728"/>
                <a:gd name="T63" fmla="*/ 392 h 2000"/>
                <a:gd name="T64" fmla="*/ 1626 w 1728"/>
                <a:gd name="T65" fmla="*/ 287 h 2000"/>
                <a:gd name="T66" fmla="*/ 1661 w 1728"/>
                <a:gd name="T67" fmla="*/ 190 h 2000"/>
                <a:gd name="T68" fmla="*/ 1692 w 1728"/>
                <a:gd name="T69" fmla="*/ 100 h 2000"/>
                <a:gd name="T70" fmla="*/ 1721 w 1728"/>
                <a:gd name="T71" fmla="*/ 19 h 2000"/>
                <a:gd name="T72" fmla="*/ 1728 w 1728"/>
                <a:gd name="T73" fmla="*/ 0 h 2000"/>
                <a:gd name="T74" fmla="*/ 0 w 1728"/>
                <a:gd name="T75" fmla="*/ 0 h 2000"/>
                <a:gd name="T76" fmla="*/ 0 w 1728"/>
                <a:gd name="T77" fmla="*/ 2000 h 2000"/>
                <a:gd name="T78" fmla="*/ 1252 w 1728"/>
                <a:gd name="T79" fmla="*/ 2000 h 2000"/>
                <a:gd name="T80" fmla="*/ 1259 w 1728"/>
                <a:gd name="T81" fmla="*/ 1975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8" h="2000">
                  <a:moveTo>
                    <a:pt x="1259" y="1975"/>
                  </a:moveTo>
                  <a:cubicBezTo>
                    <a:pt x="1267" y="1949"/>
                    <a:pt x="1275" y="1921"/>
                    <a:pt x="1284" y="1892"/>
                  </a:cubicBezTo>
                  <a:cubicBezTo>
                    <a:pt x="1292" y="1863"/>
                    <a:pt x="1301" y="1833"/>
                    <a:pt x="1311" y="1801"/>
                  </a:cubicBezTo>
                  <a:cubicBezTo>
                    <a:pt x="1320" y="1769"/>
                    <a:pt x="1330" y="1736"/>
                    <a:pt x="1340" y="1702"/>
                  </a:cubicBezTo>
                  <a:cubicBezTo>
                    <a:pt x="1351" y="1668"/>
                    <a:pt x="1362" y="1632"/>
                    <a:pt x="1373" y="1596"/>
                  </a:cubicBezTo>
                  <a:cubicBezTo>
                    <a:pt x="1395" y="1523"/>
                    <a:pt x="1418" y="1446"/>
                    <a:pt x="1443" y="1367"/>
                  </a:cubicBezTo>
                  <a:cubicBezTo>
                    <a:pt x="1456" y="1327"/>
                    <a:pt x="1468" y="1287"/>
                    <a:pt x="1481" y="1246"/>
                  </a:cubicBezTo>
                  <a:cubicBezTo>
                    <a:pt x="1494" y="1206"/>
                    <a:pt x="1507" y="1165"/>
                    <a:pt x="1520" y="1123"/>
                  </a:cubicBezTo>
                  <a:cubicBezTo>
                    <a:pt x="1545" y="1046"/>
                    <a:pt x="1570" y="967"/>
                    <a:pt x="1595" y="889"/>
                  </a:cubicBezTo>
                  <a:cubicBezTo>
                    <a:pt x="1591" y="891"/>
                    <a:pt x="1591" y="891"/>
                    <a:pt x="1591" y="891"/>
                  </a:cubicBezTo>
                  <a:cubicBezTo>
                    <a:pt x="1571" y="901"/>
                    <a:pt x="1552" y="911"/>
                    <a:pt x="1532" y="921"/>
                  </a:cubicBezTo>
                  <a:cubicBezTo>
                    <a:pt x="1522" y="926"/>
                    <a:pt x="1512" y="931"/>
                    <a:pt x="1503" y="936"/>
                  </a:cubicBezTo>
                  <a:cubicBezTo>
                    <a:pt x="1488" y="943"/>
                    <a:pt x="1488" y="943"/>
                    <a:pt x="1488" y="943"/>
                  </a:cubicBezTo>
                  <a:cubicBezTo>
                    <a:pt x="1484" y="945"/>
                    <a:pt x="1484" y="945"/>
                    <a:pt x="1484" y="945"/>
                  </a:cubicBezTo>
                  <a:cubicBezTo>
                    <a:pt x="1483" y="946"/>
                    <a:pt x="1483" y="946"/>
                    <a:pt x="1483" y="946"/>
                  </a:cubicBezTo>
                  <a:cubicBezTo>
                    <a:pt x="1481" y="946"/>
                    <a:pt x="1481" y="946"/>
                    <a:pt x="1481" y="946"/>
                  </a:cubicBezTo>
                  <a:cubicBezTo>
                    <a:pt x="1480" y="947"/>
                    <a:pt x="1478" y="948"/>
                    <a:pt x="1477" y="948"/>
                  </a:cubicBezTo>
                  <a:cubicBezTo>
                    <a:pt x="1471" y="950"/>
                    <a:pt x="1464" y="951"/>
                    <a:pt x="1457" y="950"/>
                  </a:cubicBezTo>
                  <a:cubicBezTo>
                    <a:pt x="1451" y="949"/>
                    <a:pt x="1444" y="947"/>
                    <a:pt x="1439" y="943"/>
                  </a:cubicBezTo>
                  <a:cubicBezTo>
                    <a:pt x="1434" y="940"/>
                    <a:pt x="1429" y="935"/>
                    <a:pt x="1426" y="930"/>
                  </a:cubicBezTo>
                  <a:cubicBezTo>
                    <a:pt x="1422" y="924"/>
                    <a:pt x="1420" y="918"/>
                    <a:pt x="1419" y="911"/>
                  </a:cubicBezTo>
                  <a:cubicBezTo>
                    <a:pt x="1419" y="909"/>
                    <a:pt x="1419" y="908"/>
                    <a:pt x="1419" y="906"/>
                  </a:cubicBezTo>
                  <a:cubicBezTo>
                    <a:pt x="1419" y="904"/>
                    <a:pt x="1419" y="902"/>
                    <a:pt x="1420" y="900"/>
                  </a:cubicBezTo>
                  <a:cubicBezTo>
                    <a:pt x="1420" y="899"/>
                    <a:pt x="1420" y="897"/>
                    <a:pt x="1420" y="897"/>
                  </a:cubicBezTo>
                  <a:cubicBezTo>
                    <a:pt x="1420" y="896"/>
                    <a:pt x="1420" y="896"/>
                    <a:pt x="1420" y="896"/>
                  </a:cubicBezTo>
                  <a:cubicBezTo>
                    <a:pt x="1421" y="895"/>
                    <a:pt x="1421" y="895"/>
                    <a:pt x="1421" y="895"/>
                  </a:cubicBezTo>
                  <a:cubicBezTo>
                    <a:pt x="1420" y="896"/>
                    <a:pt x="1421" y="895"/>
                    <a:pt x="1421" y="894"/>
                  </a:cubicBezTo>
                  <a:cubicBezTo>
                    <a:pt x="1421" y="893"/>
                    <a:pt x="1421" y="892"/>
                    <a:pt x="1421" y="892"/>
                  </a:cubicBezTo>
                  <a:cubicBezTo>
                    <a:pt x="1425" y="882"/>
                    <a:pt x="1428" y="872"/>
                    <a:pt x="1432" y="861"/>
                  </a:cubicBezTo>
                  <a:cubicBezTo>
                    <a:pt x="1445" y="820"/>
                    <a:pt x="1459" y="779"/>
                    <a:pt x="1473" y="739"/>
                  </a:cubicBezTo>
                  <a:cubicBezTo>
                    <a:pt x="1486" y="698"/>
                    <a:pt x="1500" y="658"/>
                    <a:pt x="1513" y="619"/>
                  </a:cubicBezTo>
                  <a:cubicBezTo>
                    <a:pt x="1539" y="540"/>
                    <a:pt x="1565" y="464"/>
                    <a:pt x="1590" y="392"/>
                  </a:cubicBezTo>
                  <a:cubicBezTo>
                    <a:pt x="1603" y="356"/>
                    <a:pt x="1614" y="321"/>
                    <a:pt x="1626" y="287"/>
                  </a:cubicBezTo>
                  <a:cubicBezTo>
                    <a:pt x="1638" y="254"/>
                    <a:pt x="1650" y="221"/>
                    <a:pt x="1661" y="190"/>
                  </a:cubicBezTo>
                  <a:cubicBezTo>
                    <a:pt x="1672" y="158"/>
                    <a:pt x="1682" y="128"/>
                    <a:pt x="1692" y="100"/>
                  </a:cubicBezTo>
                  <a:cubicBezTo>
                    <a:pt x="1703" y="71"/>
                    <a:pt x="1712" y="44"/>
                    <a:pt x="1721" y="19"/>
                  </a:cubicBezTo>
                  <a:cubicBezTo>
                    <a:pt x="1724" y="13"/>
                    <a:pt x="1726" y="6"/>
                    <a:pt x="1728" y="0"/>
                  </a:cubicBezTo>
                  <a:cubicBezTo>
                    <a:pt x="0" y="0"/>
                    <a:pt x="0" y="0"/>
                    <a:pt x="0" y="0"/>
                  </a:cubicBezTo>
                  <a:cubicBezTo>
                    <a:pt x="0" y="2000"/>
                    <a:pt x="0" y="2000"/>
                    <a:pt x="0" y="2000"/>
                  </a:cubicBezTo>
                  <a:cubicBezTo>
                    <a:pt x="1252" y="2000"/>
                    <a:pt x="1252" y="2000"/>
                    <a:pt x="1252" y="2000"/>
                  </a:cubicBezTo>
                  <a:cubicBezTo>
                    <a:pt x="1255" y="1992"/>
                    <a:pt x="1257" y="1983"/>
                    <a:pt x="1259" y="1975"/>
                  </a:cubicBezTo>
                </a:path>
              </a:pathLst>
            </a:custGeom>
            <a:solidFill>
              <a:srgbClr val="124769"/>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8" name="Group 67"/>
            <p:cNvGrpSpPr/>
            <p:nvPr/>
          </p:nvGrpSpPr>
          <p:grpSpPr>
            <a:xfrm>
              <a:off x="6378316" y="3094027"/>
              <a:ext cx="304340" cy="1814837"/>
              <a:chOff x="6378316" y="3094027"/>
              <a:chExt cx="304340" cy="1814837"/>
            </a:xfrm>
            <a:solidFill>
              <a:schemeClr val="accent1">
                <a:lumMod val="75000"/>
                <a:alpha val="20000"/>
              </a:schemeClr>
            </a:solidFill>
          </p:grpSpPr>
          <p:sp>
            <p:nvSpPr>
              <p:cNvPr id="43" name="Freeform 50"/>
              <p:cNvSpPr>
                <a:spLocks/>
              </p:cNvSpPr>
              <p:nvPr/>
            </p:nvSpPr>
            <p:spPr bwMode="auto">
              <a:xfrm>
                <a:off x="6680789" y="3094027"/>
                <a:ext cx="1867" cy="4668"/>
              </a:xfrm>
              <a:custGeom>
                <a:avLst/>
                <a:gdLst>
                  <a:gd name="T0" fmla="*/ 1 w 1"/>
                  <a:gd name="T1" fmla="*/ 0 h 2"/>
                  <a:gd name="T2" fmla="*/ 1 w 1"/>
                  <a:gd name="T3" fmla="*/ 0 h 2"/>
                  <a:gd name="T4" fmla="*/ 0 w 1"/>
                  <a:gd name="T5" fmla="*/ 1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0"/>
                    </a:cubicBezTo>
                    <a:cubicBezTo>
                      <a:pt x="0" y="1"/>
                      <a:pt x="0" y="1"/>
                      <a:pt x="0" y="1"/>
                    </a:cubicBezTo>
                    <a:cubicBezTo>
                      <a:pt x="0" y="2"/>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3"/>
              <p:cNvSpPr>
                <a:spLocks/>
              </p:cNvSpPr>
              <p:nvPr/>
            </p:nvSpPr>
            <p:spPr bwMode="auto">
              <a:xfrm>
                <a:off x="6378316" y="4685743"/>
                <a:ext cx="68150" cy="223121"/>
              </a:xfrm>
              <a:custGeom>
                <a:avLst/>
                <a:gdLst>
                  <a:gd name="T0" fmla="*/ 31 w 31"/>
                  <a:gd name="T1" fmla="*/ 0 h 101"/>
                  <a:gd name="T2" fmla="*/ 8 w 31"/>
                  <a:gd name="T3" fmla="*/ 73 h 101"/>
                  <a:gd name="T4" fmla="*/ 0 w 31"/>
                  <a:gd name="T5" fmla="*/ 101 h 101"/>
                  <a:gd name="T6" fmla="*/ 0 w 31"/>
                  <a:gd name="T7" fmla="*/ 101 h 101"/>
                  <a:gd name="T8" fmla="*/ 4 w 31"/>
                  <a:gd name="T9" fmla="*/ 90 h 101"/>
                  <a:gd name="T10" fmla="*/ 31 w 31"/>
                  <a:gd name="T11" fmla="*/ 0 h 101"/>
                </a:gdLst>
                <a:ahLst/>
                <a:cxnLst>
                  <a:cxn ang="0">
                    <a:pos x="T0" y="T1"/>
                  </a:cxn>
                  <a:cxn ang="0">
                    <a:pos x="T2" y="T3"/>
                  </a:cxn>
                  <a:cxn ang="0">
                    <a:pos x="T4" y="T5"/>
                  </a:cxn>
                  <a:cxn ang="0">
                    <a:pos x="T6" y="T7"/>
                  </a:cxn>
                  <a:cxn ang="0">
                    <a:pos x="T8" y="T9"/>
                  </a:cxn>
                  <a:cxn ang="0">
                    <a:pos x="T10" y="T11"/>
                  </a:cxn>
                </a:cxnLst>
                <a:rect l="0" t="0" r="r" b="b"/>
                <a:pathLst>
                  <a:path w="31" h="101">
                    <a:moveTo>
                      <a:pt x="31" y="0"/>
                    </a:moveTo>
                    <a:cubicBezTo>
                      <a:pt x="23" y="25"/>
                      <a:pt x="16" y="49"/>
                      <a:pt x="8" y="73"/>
                    </a:cubicBezTo>
                    <a:cubicBezTo>
                      <a:pt x="5" y="82"/>
                      <a:pt x="3" y="92"/>
                      <a:pt x="0" y="101"/>
                    </a:cubicBezTo>
                    <a:cubicBezTo>
                      <a:pt x="0" y="101"/>
                      <a:pt x="0" y="101"/>
                      <a:pt x="0" y="101"/>
                    </a:cubicBezTo>
                    <a:cubicBezTo>
                      <a:pt x="1" y="97"/>
                      <a:pt x="3" y="94"/>
                      <a:pt x="4" y="90"/>
                    </a:cubicBezTo>
                    <a:cubicBezTo>
                      <a:pt x="12" y="61"/>
                      <a:pt x="21" y="31"/>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Freeform 13"/>
            <p:cNvSpPr>
              <a:spLocks/>
            </p:cNvSpPr>
            <p:nvPr/>
          </p:nvSpPr>
          <p:spPr bwMode="auto">
            <a:xfrm>
              <a:off x="6245751" y="1090613"/>
              <a:ext cx="3812649" cy="4413860"/>
            </a:xfrm>
            <a:custGeom>
              <a:avLst/>
              <a:gdLst>
                <a:gd name="T0" fmla="*/ 476 w 1728"/>
                <a:gd name="T1" fmla="*/ 0 h 2000"/>
                <a:gd name="T2" fmla="*/ 468 w 1728"/>
                <a:gd name="T3" fmla="*/ 25 h 2000"/>
                <a:gd name="T4" fmla="*/ 444 w 1728"/>
                <a:gd name="T5" fmla="*/ 108 h 2000"/>
                <a:gd name="T6" fmla="*/ 417 w 1728"/>
                <a:gd name="T7" fmla="*/ 199 h 2000"/>
                <a:gd name="T8" fmla="*/ 387 w 1728"/>
                <a:gd name="T9" fmla="*/ 298 h 2000"/>
                <a:gd name="T10" fmla="*/ 355 w 1728"/>
                <a:gd name="T11" fmla="*/ 404 h 2000"/>
                <a:gd name="T12" fmla="*/ 285 w 1728"/>
                <a:gd name="T13" fmla="*/ 633 h 2000"/>
                <a:gd name="T14" fmla="*/ 247 w 1728"/>
                <a:gd name="T15" fmla="*/ 754 h 2000"/>
                <a:gd name="T16" fmla="*/ 208 w 1728"/>
                <a:gd name="T17" fmla="*/ 877 h 2000"/>
                <a:gd name="T18" fmla="*/ 203 w 1728"/>
                <a:gd name="T19" fmla="*/ 892 h 2000"/>
                <a:gd name="T20" fmla="*/ 207 w 1728"/>
                <a:gd name="T21" fmla="*/ 890 h 2000"/>
                <a:gd name="T22" fmla="*/ 237 w 1728"/>
                <a:gd name="T23" fmla="*/ 875 h 2000"/>
                <a:gd name="T24" fmla="*/ 296 w 1728"/>
                <a:gd name="T25" fmla="*/ 845 h 2000"/>
                <a:gd name="T26" fmla="*/ 310 w 1728"/>
                <a:gd name="T27" fmla="*/ 837 h 2000"/>
                <a:gd name="T28" fmla="*/ 314 w 1728"/>
                <a:gd name="T29" fmla="*/ 835 h 2000"/>
                <a:gd name="T30" fmla="*/ 316 w 1728"/>
                <a:gd name="T31" fmla="*/ 834 h 2000"/>
                <a:gd name="T32" fmla="*/ 318 w 1728"/>
                <a:gd name="T33" fmla="*/ 833 h 2000"/>
                <a:gd name="T34" fmla="*/ 319 w 1728"/>
                <a:gd name="T35" fmla="*/ 833 h 2000"/>
                <a:gd name="T36" fmla="*/ 320 w 1728"/>
                <a:gd name="T37" fmla="*/ 833 h 2000"/>
                <a:gd name="T38" fmla="*/ 321 w 1728"/>
                <a:gd name="T39" fmla="*/ 832 h 2000"/>
                <a:gd name="T40" fmla="*/ 324 w 1728"/>
                <a:gd name="T41" fmla="*/ 831 h 2000"/>
                <a:gd name="T42" fmla="*/ 330 w 1728"/>
                <a:gd name="T43" fmla="*/ 830 h 2000"/>
                <a:gd name="T44" fmla="*/ 340 w 1728"/>
                <a:gd name="T45" fmla="*/ 830 h 2000"/>
                <a:gd name="T46" fmla="*/ 373 w 1728"/>
                <a:gd name="T47" fmla="*/ 849 h 2000"/>
                <a:gd name="T48" fmla="*/ 380 w 1728"/>
                <a:gd name="T49" fmla="*/ 868 h 2000"/>
                <a:gd name="T50" fmla="*/ 378 w 1728"/>
                <a:gd name="T51" fmla="*/ 887 h 2000"/>
                <a:gd name="T52" fmla="*/ 296 w 1728"/>
                <a:gd name="T53" fmla="*/ 1139 h 2000"/>
                <a:gd name="T54" fmla="*/ 255 w 1728"/>
                <a:gd name="T55" fmla="*/ 1262 h 2000"/>
                <a:gd name="T56" fmla="*/ 215 w 1728"/>
                <a:gd name="T57" fmla="*/ 1381 h 2000"/>
                <a:gd name="T58" fmla="*/ 138 w 1728"/>
                <a:gd name="T59" fmla="*/ 1608 h 2000"/>
                <a:gd name="T60" fmla="*/ 101 w 1728"/>
                <a:gd name="T61" fmla="*/ 1713 h 2000"/>
                <a:gd name="T62" fmla="*/ 67 w 1728"/>
                <a:gd name="T63" fmla="*/ 1810 h 2000"/>
                <a:gd name="T64" fmla="*/ 35 w 1728"/>
                <a:gd name="T65" fmla="*/ 1900 h 2000"/>
                <a:gd name="T66" fmla="*/ 6 w 1728"/>
                <a:gd name="T67" fmla="*/ 1981 h 2000"/>
                <a:gd name="T68" fmla="*/ 0 w 1728"/>
                <a:gd name="T69" fmla="*/ 2000 h 2000"/>
                <a:gd name="T70" fmla="*/ 1728 w 1728"/>
                <a:gd name="T71" fmla="*/ 2000 h 2000"/>
                <a:gd name="T72" fmla="*/ 1728 w 1728"/>
                <a:gd name="T73" fmla="*/ 0 h 2000"/>
                <a:gd name="T74" fmla="*/ 476 w 1728"/>
                <a:gd name="T75" fmla="*/ 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8" h="2000">
                  <a:moveTo>
                    <a:pt x="476" y="0"/>
                  </a:moveTo>
                  <a:cubicBezTo>
                    <a:pt x="473" y="8"/>
                    <a:pt x="471" y="16"/>
                    <a:pt x="468" y="25"/>
                  </a:cubicBezTo>
                  <a:cubicBezTo>
                    <a:pt x="461" y="51"/>
                    <a:pt x="453" y="79"/>
                    <a:pt x="444" y="108"/>
                  </a:cubicBezTo>
                  <a:cubicBezTo>
                    <a:pt x="436" y="137"/>
                    <a:pt x="426" y="167"/>
                    <a:pt x="417" y="199"/>
                  </a:cubicBezTo>
                  <a:cubicBezTo>
                    <a:pt x="407" y="231"/>
                    <a:pt x="398" y="264"/>
                    <a:pt x="387" y="298"/>
                  </a:cubicBezTo>
                  <a:cubicBezTo>
                    <a:pt x="377" y="332"/>
                    <a:pt x="366" y="368"/>
                    <a:pt x="355" y="404"/>
                  </a:cubicBezTo>
                  <a:cubicBezTo>
                    <a:pt x="333" y="477"/>
                    <a:pt x="309" y="554"/>
                    <a:pt x="285" y="633"/>
                  </a:cubicBezTo>
                  <a:cubicBezTo>
                    <a:pt x="272" y="673"/>
                    <a:pt x="259" y="713"/>
                    <a:pt x="247" y="754"/>
                  </a:cubicBezTo>
                  <a:cubicBezTo>
                    <a:pt x="234" y="794"/>
                    <a:pt x="221" y="835"/>
                    <a:pt x="208" y="877"/>
                  </a:cubicBezTo>
                  <a:cubicBezTo>
                    <a:pt x="206" y="882"/>
                    <a:pt x="204" y="887"/>
                    <a:pt x="203" y="892"/>
                  </a:cubicBezTo>
                  <a:cubicBezTo>
                    <a:pt x="207" y="890"/>
                    <a:pt x="207" y="890"/>
                    <a:pt x="207" y="890"/>
                  </a:cubicBezTo>
                  <a:cubicBezTo>
                    <a:pt x="217" y="885"/>
                    <a:pt x="227" y="880"/>
                    <a:pt x="237" y="875"/>
                  </a:cubicBezTo>
                  <a:cubicBezTo>
                    <a:pt x="256" y="865"/>
                    <a:pt x="276" y="855"/>
                    <a:pt x="296" y="845"/>
                  </a:cubicBezTo>
                  <a:cubicBezTo>
                    <a:pt x="310" y="837"/>
                    <a:pt x="310" y="837"/>
                    <a:pt x="310" y="837"/>
                  </a:cubicBezTo>
                  <a:cubicBezTo>
                    <a:pt x="314" y="835"/>
                    <a:pt x="314" y="835"/>
                    <a:pt x="314" y="835"/>
                  </a:cubicBezTo>
                  <a:cubicBezTo>
                    <a:pt x="316" y="834"/>
                    <a:pt x="316" y="834"/>
                    <a:pt x="316" y="834"/>
                  </a:cubicBezTo>
                  <a:cubicBezTo>
                    <a:pt x="318" y="833"/>
                    <a:pt x="318" y="833"/>
                    <a:pt x="318" y="833"/>
                  </a:cubicBezTo>
                  <a:cubicBezTo>
                    <a:pt x="318" y="833"/>
                    <a:pt x="318" y="833"/>
                    <a:pt x="319" y="833"/>
                  </a:cubicBezTo>
                  <a:cubicBezTo>
                    <a:pt x="320" y="833"/>
                    <a:pt x="320" y="833"/>
                    <a:pt x="320" y="833"/>
                  </a:cubicBezTo>
                  <a:cubicBezTo>
                    <a:pt x="321" y="832"/>
                    <a:pt x="321" y="832"/>
                    <a:pt x="321" y="832"/>
                  </a:cubicBezTo>
                  <a:cubicBezTo>
                    <a:pt x="322" y="832"/>
                    <a:pt x="323" y="832"/>
                    <a:pt x="324" y="831"/>
                  </a:cubicBezTo>
                  <a:cubicBezTo>
                    <a:pt x="326" y="831"/>
                    <a:pt x="328" y="830"/>
                    <a:pt x="330" y="830"/>
                  </a:cubicBezTo>
                  <a:cubicBezTo>
                    <a:pt x="333" y="830"/>
                    <a:pt x="337" y="829"/>
                    <a:pt x="340" y="830"/>
                  </a:cubicBezTo>
                  <a:cubicBezTo>
                    <a:pt x="354" y="831"/>
                    <a:pt x="366" y="838"/>
                    <a:pt x="373" y="849"/>
                  </a:cubicBezTo>
                  <a:cubicBezTo>
                    <a:pt x="377" y="855"/>
                    <a:pt x="379" y="861"/>
                    <a:pt x="380" y="868"/>
                  </a:cubicBezTo>
                  <a:cubicBezTo>
                    <a:pt x="381" y="875"/>
                    <a:pt x="380" y="881"/>
                    <a:pt x="378" y="887"/>
                  </a:cubicBezTo>
                  <a:cubicBezTo>
                    <a:pt x="351" y="972"/>
                    <a:pt x="324" y="1056"/>
                    <a:pt x="296" y="1139"/>
                  </a:cubicBezTo>
                  <a:cubicBezTo>
                    <a:pt x="282" y="1180"/>
                    <a:pt x="269" y="1221"/>
                    <a:pt x="255" y="1262"/>
                  </a:cubicBezTo>
                  <a:cubicBezTo>
                    <a:pt x="242" y="1302"/>
                    <a:pt x="228" y="1342"/>
                    <a:pt x="215" y="1381"/>
                  </a:cubicBezTo>
                  <a:cubicBezTo>
                    <a:pt x="189" y="1460"/>
                    <a:pt x="162" y="1536"/>
                    <a:pt x="138" y="1608"/>
                  </a:cubicBezTo>
                  <a:cubicBezTo>
                    <a:pt x="125" y="1644"/>
                    <a:pt x="113" y="1679"/>
                    <a:pt x="101" y="1713"/>
                  </a:cubicBezTo>
                  <a:cubicBezTo>
                    <a:pt x="90" y="1746"/>
                    <a:pt x="78" y="1779"/>
                    <a:pt x="67" y="1810"/>
                  </a:cubicBezTo>
                  <a:cubicBezTo>
                    <a:pt x="56" y="1842"/>
                    <a:pt x="45" y="1872"/>
                    <a:pt x="35" y="1900"/>
                  </a:cubicBezTo>
                  <a:cubicBezTo>
                    <a:pt x="25" y="1929"/>
                    <a:pt x="16" y="1956"/>
                    <a:pt x="6" y="1981"/>
                  </a:cubicBezTo>
                  <a:cubicBezTo>
                    <a:pt x="4" y="1987"/>
                    <a:pt x="2" y="1994"/>
                    <a:pt x="0" y="2000"/>
                  </a:cubicBezTo>
                  <a:cubicBezTo>
                    <a:pt x="1728" y="2000"/>
                    <a:pt x="1728" y="2000"/>
                    <a:pt x="1728" y="2000"/>
                  </a:cubicBezTo>
                  <a:cubicBezTo>
                    <a:pt x="1728" y="0"/>
                    <a:pt x="1728" y="0"/>
                    <a:pt x="1728" y="0"/>
                  </a:cubicBezTo>
                  <a:cubicBezTo>
                    <a:pt x="476" y="0"/>
                    <a:pt x="476" y="0"/>
                    <a:pt x="476" y="0"/>
                  </a:cubicBezTo>
                </a:path>
              </a:pathLst>
            </a:custGeom>
            <a:solidFill>
              <a:srgbClr val="E0C816"/>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7" name="Group 66"/>
            <p:cNvGrpSpPr/>
            <p:nvPr/>
          </p:nvGrpSpPr>
          <p:grpSpPr>
            <a:xfrm>
              <a:off x="6680789" y="1686223"/>
              <a:ext cx="3377611" cy="1771892"/>
              <a:chOff x="6680789" y="1686223"/>
              <a:chExt cx="3377611" cy="1771892"/>
            </a:xfrm>
            <a:solidFill>
              <a:schemeClr val="accent2">
                <a:lumMod val="75000"/>
                <a:alpha val="20000"/>
              </a:schemeClr>
            </a:solidFill>
          </p:grpSpPr>
          <p:sp>
            <p:nvSpPr>
              <p:cNvPr id="2" name="Freeform 9"/>
              <p:cNvSpPr>
                <a:spLocks/>
              </p:cNvSpPr>
              <p:nvPr/>
            </p:nvSpPr>
            <p:spPr bwMode="auto">
              <a:xfrm>
                <a:off x="6680789" y="3094027"/>
                <a:ext cx="1867" cy="4668"/>
              </a:xfrm>
              <a:custGeom>
                <a:avLst/>
                <a:gdLst>
                  <a:gd name="T0" fmla="*/ 1 w 1"/>
                  <a:gd name="T1" fmla="*/ 0 h 2"/>
                  <a:gd name="T2" fmla="*/ 1 w 1"/>
                  <a:gd name="T3" fmla="*/ 0 h 2"/>
                  <a:gd name="T4" fmla="*/ 0 w 1"/>
                  <a:gd name="T5" fmla="*/ 1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0"/>
                    </a:cubicBezTo>
                    <a:cubicBezTo>
                      <a:pt x="0" y="1"/>
                      <a:pt x="0" y="1"/>
                      <a:pt x="0" y="1"/>
                    </a:cubicBezTo>
                    <a:cubicBezTo>
                      <a:pt x="0" y="2"/>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Rectangle 10"/>
              <p:cNvSpPr>
                <a:spLocks noChangeArrowheads="1"/>
              </p:cNvSpPr>
              <p:nvPr/>
            </p:nvSpPr>
            <p:spPr bwMode="auto">
              <a:xfrm>
                <a:off x="6994464" y="3035213"/>
                <a:ext cx="934" cy="9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12"/>
              <p:cNvSpPr>
                <a:spLocks/>
              </p:cNvSpPr>
              <p:nvPr/>
            </p:nvSpPr>
            <p:spPr bwMode="auto">
              <a:xfrm>
                <a:off x="6994464" y="3032413"/>
                <a:ext cx="1867" cy="2801"/>
              </a:xfrm>
              <a:custGeom>
                <a:avLst/>
                <a:gdLst>
                  <a:gd name="T0" fmla="*/ 1 w 1"/>
                  <a:gd name="T1" fmla="*/ 0 h 1"/>
                  <a:gd name="T2" fmla="*/ 1 w 1"/>
                  <a:gd name="T3" fmla="*/ 1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1" y="1"/>
                    </a:cubicBezTo>
                    <a:cubicBezTo>
                      <a:pt x="0" y="1"/>
                      <a:pt x="0" y="1"/>
                      <a:pt x="0" y="1"/>
                    </a:cubicBezTo>
                    <a:cubicBezTo>
                      <a:pt x="0" y="1"/>
                      <a:pt x="0"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2"/>
              <p:cNvSpPr>
                <a:spLocks/>
              </p:cNvSpPr>
              <p:nvPr/>
            </p:nvSpPr>
            <p:spPr bwMode="auto">
              <a:xfrm>
                <a:off x="10025725" y="3383430"/>
                <a:ext cx="32675" cy="74685"/>
              </a:xfrm>
              <a:custGeom>
                <a:avLst/>
                <a:gdLst>
                  <a:gd name="T0" fmla="*/ 35 w 35"/>
                  <a:gd name="T1" fmla="*/ 0 h 80"/>
                  <a:gd name="T2" fmla="*/ 0 w 35"/>
                  <a:gd name="T3" fmla="*/ 80 h 80"/>
                  <a:gd name="T4" fmla="*/ 35 w 35"/>
                  <a:gd name="T5" fmla="*/ 80 h 80"/>
                  <a:gd name="T6" fmla="*/ 35 w 35"/>
                  <a:gd name="T7" fmla="*/ 0 h 80"/>
                </a:gdLst>
                <a:ahLst/>
                <a:cxnLst>
                  <a:cxn ang="0">
                    <a:pos x="T0" y="T1"/>
                  </a:cxn>
                  <a:cxn ang="0">
                    <a:pos x="T2" y="T3"/>
                  </a:cxn>
                  <a:cxn ang="0">
                    <a:pos x="T4" y="T5"/>
                  </a:cxn>
                  <a:cxn ang="0">
                    <a:pos x="T6" y="T7"/>
                  </a:cxn>
                </a:cxnLst>
                <a:rect l="0" t="0" r="r" b="b"/>
                <a:pathLst>
                  <a:path w="35" h="80">
                    <a:moveTo>
                      <a:pt x="35" y="0"/>
                    </a:moveTo>
                    <a:lnTo>
                      <a:pt x="0" y="80"/>
                    </a:lnTo>
                    <a:lnTo>
                      <a:pt x="35" y="80"/>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3"/>
              <p:cNvSpPr>
                <a:spLocks/>
              </p:cNvSpPr>
              <p:nvPr/>
            </p:nvSpPr>
            <p:spPr bwMode="auto">
              <a:xfrm>
                <a:off x="10025725" y="3383430"/>
                <a:ext cx="32675" cy="74685"/>
              </a:xfrm>
              <a:custGeom>
                <a:avLst/>
                <a:gdLst>
                  <a:gd name="T0" fmla="*/ 35 w 35"/>
                  <a:gd name="T1" fmla="*/ 0 h 80"/>
                  <a:gd name="T2" fmla="*/ 0 w 35"/>
                  <a:gd name="T3" fmla="*/ 80 h 80"/>
                  <a:gd name="T4" fmla="*/ 35 w 35"/>
                  <a:gd name="T5" fmla="*/ 80 h 80"/>
                  <a:gd name="T6" fmla="*/ 35 w 35"/>
                  <a:gd name="T7" fmla="*/ 0 h 80"/>
                </a:gdLst>
                <a:ahLst/>
                <a:cxnLst>
                  <a:cxn ang="0">
                    <a:pos x="T0" y="T1"/>
                  </a:cxn>
                  <a:cxn ang="0">
                    <a:pos x="T2" y="T3"/>
                  </a:cxn>
                  <a:cxn ang="0">
                    <a:pos x="T4" y="T5"/>
                  </a:cxn>
                  <a:cxn ang="0">
                    <a:pos x="T6" y="T7"/>
                  </a:cxn>
                </a:cxnLst>
                <a:rect l="0" t="0" r="r" b="b"/>
                <a:pathLst>
                  <a:path w="35" h="80">
                    <a:moveTo>
                      <a:pt x="35" y="0"/>
                    </a:moveTo>
                    <a:lnTo>
                      <a:pt x="0" y="80"/>
                    </a:lnTo>
                    <a:lnTo>
                      <a:pt x="35" y="80"/>
                    </a:lnTo>
                    <a:lnTo>
                      <a:pt x="3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51"/>
              <p:cNvSpPr>
                <a:spLocks noChangeArrowheads="1"/>
              </p:cNvSpPr>
              <p:nvPr/>
            </p:nvSpPr>
            <p:spPr bwMode="auto">
              <a:xfrm>
                <a:off x="6994464" y="3035213"/>
                <a:ext cx="934" cy="9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2"/>
              <p:cNvSpPr>
                <a:spLocks/>
              </p:cNvSpPr>
              <p:nvPr/>
            </p:nvSpPr>
            <p:spPr bwMode="auto">
              <a:xfrm>
                <a:off x="6994464" y="3032413"/>
                <a:ext cx="1867" cy="2801"/>
              </a:xfrm>
              <a:custGeom>
                <a:avLst/>
                <a:gdLst>
                  <a:gd name="T0" fmla="*/ 1 w 1"/>
                  <a:gd name="T1" fmla="*/ 0 h 1"/>
                  <a:gd name="T2" fmla="*/ 1 w 1"/>
                  <a:gd name="T3" fmla="*/ 1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1" y="1"/>
                    </a:cubicBezTo>
                    <a:cubicBezTo>
                      <a:pt x="0" y="1"/>
                      <a:pt x="0" y="1"/>
                      <a:pt x="0" y="1"/>
                    </a:cubicBezTo>
                    <a:cubicBezTo>
                      <a:pt x="0" y="1"/>
                      <a:pt x="0"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3"/>
              <p:cNvSpPr>
                <a:spLocks/>
              </p:cNvSpPr>
              <p:nvPr/>
            </p:nvSpPr>
            <p:spPr bwMode="auto">
              <a:xfrm>
                <a:off x="7056079" y="1686223"/>
                <a:ext cx="63482" cy="211918"/>
              </a:xfrm>
              <a:custGeom>
                <a:avLst/>
                <a:gdLst>
                  <a:gd name="T0" fmla="*/ 29 w 29"/>
                  <a:gd name="T1" fmla="*/ 0 h 96"/>
                  <a:gd name="T2" fmla="*/ 28 w 29"/>
                  <a:gd name="T3" fmla="*/ 0 h 96"/>
                  <a:gd name="T4" fmla="*/ 25 w 29"/>
                  <a:gd name="T5" fmla="*/ 11 h 96"/>
                  <a:gd name="T6" fmla="*/ 0 w 29"/>
                  <a:gd name="T7" fmla="*/ 96 h 96"/>
                  <a:gd name="T8" fmla="*/ 20 w 29"/>
                  <a:gd name="T9" fmla="*/ 28 h 96"/>
                  <a:gd name="T10" fmla="*/ 29 w 29"/>
                  <a:gd name="T11" fmla="*/ 0 h 96"/>
                </a:gdLst>
                <a:ahLst/>
                <a:cxnLst>
                  <a:cxn ang="0">
                    <a:pos x="T0" y="T1"/>
                  </a:cxn>
                  <a:cxn ang="0">
                    <a:pos x="T2" y="T3"/>
                  </a:cxn>
                  <a:cxn ang="0">
                    <a:pos x="T4" y="T5"/>
                  </a:cxn>
                  <a:cxn ang="0">
                    <a:pos x="T6" y="T7"/>
                  </a:cxn>
                  <a:cxn ang="0">
                    <a:pos x="T8" y="T9"/>
                  </a:cxn>
                  <a:cxn ang="0">
                    <a:pos x="T10" y="T11"/>
                  </a:cxn>
                </a:cxnLst>
                <a:rect l="0" t="0" r="r" b="b"/>
                <a:pathLst>
                  <a:path w="29" h="96">
                    <a:moveTo>
                      <a:pt x="29" y="0"/>
                    </a:moveTo>
                    <a:cubicBezTo>
                      <a:pt x="28" y="0"/>
                      <a:pt x="28" y="0"/>
                      <a:pt x="28" y="0"/>
                    </a:cubicBezTo>
                    <a:cubicBezTo>
                      <a:pt x="27" y="4"/>
                      <a:pt x="26" y="7"/>
                      <a:pt x="25" y="11"/>
                    </a:cubicBezTo>
                    <a:cubicBezTo>
                      <a:pt x="17" y="38"/>
                      <a:pt x="8" y="67"/>
                      <a:pt x="0" y="96"/>
                    </a:cubicBezTo>
                    <a:cubicBezTo>
                      <a:pt x="7" y="73"/>
                      <a:pt x="14" y="50"/>
                      <a:pt x="20" y="28"/>
                    </a:cubicBezTo>
                    <a:cubicBezTo>
                      <a:pt x="23" y="19"/>
                      <a:pt x="26" y="9"/>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reeform 18"/>
            <p:cNvSpPr>
              <a:spLocks/>
            </p:cNvSpPr>
            <p:nvPr/>
          </p:nvSpPr>
          <p:spPr bwMode="auto">
            <a:xfrm>
              <a:off x="5153489" y="1090613"/>
              <a:ext cx="1754155" cy="2992052"/>
            </a:xfrm>
            <a:custGeom>
              <a:avLst/>
              <a:gdLst>
                <a:gd name="T0" fmla="*/ 1879 w 1879"/>
                <a:gd name="T1" fmla="*/ 0 h 3205"/>
                <a:gd name="T2" fmla="*/ 1359 w 1879"/>
                <a:gd name="T3" fmla="*/ 0 h 3205"/>
                <a:gd name="T4" fmla="*/ 0 w 1879"/>
                <a:gd name="T5" fmla="*/ 3205 h 3205"/>
                <a:gd name="T6" fmla="*/ 52 w 1879"/>
                <a:gd name="T7" fmla="*/ 3205 h 3205"/>
                <a:gd name="T8" fmla="*/ 1879 w 1879"/>
                <a:gd name="T9" fmla="*/ 0 h 3205"/>
              </a:gdLst>
              <a:ahLst/>
              <a:cxnLst>
                <a:cxn ang="0">
                  <a:pos x="T0" y="T1"/>
                </a:cxn>
                <a:cxn ang="0">
                  <a:pos x="T2" y="T3"/>
                </a:cxn>
                <a:cxn ang="0">
                  <a:pos x="T4" y="T5"/>
                </a:cxn>
                <a:cxn ang="0">
                  <a:pos x="T6" y="T7"/>
                </a:cxn>
                <a:cxn ang="0">
                  <a:pos x="T8" y="T9"/>
                </a:cxn>
              </a:cxnLst>
              <a:rect l="0" t="0" r="r" b="b"/>
              <a:pathLst>
                <a:path w="1879" h="3205">
                  <a:moveTo>
                    <a:pt x="1879" y="0"/>
                  </a:moveTo>
                  <a:lnTo>
                    <a:pt x="1359" y="0"/>
                  </a:lnTo>
                  <a:lnTo>
                    <a:pt x="0" y="3205"/>
                  </a:lnTo>
                  <a:lnTo>
                    <a:pt x="52" y="3205"/>
                  </a:lnTo>
                  <a:lnTo>
                    <a:pt x="18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F35D3F34-6B61-43AD-9F70-E3EF1AB4D805}"/>
              </a:ext>
            </a:extLst>
          </p:cNvPr>
          <p:cNvGrpSpPr/>
          <p:nvPr/>
        </p:nvGrpSpPr>
        <p:grpSpPr>
          <a:xfrm>
            <a:off x="6633946" y="1241053"/>
            <a:ext cx="4298436" cy="4298436"/>
            <a:chOff x="7607417" y="2209123"/>
            <a:chExt cx="2439754" cy="2439754"/>
          </a:xfrm>
        </p:grpSpPr>
        <p:sp>
          <p:nvSpPr>
            <p:cNvPr id="194" name="Oval 193">
              <a:extLst>
                <a:ext uri="{FF2B5EF4-FFF2-40B4-BE49-F238E27FC236}">
                  <a16:creationId xmlns:a16="http://schemas.microsoft.com/office/drawing/2014/main" id="{1EA1E299-53FA-43EE-B280-86B038E19914}"/>
                </a:ext>
              </a:extLst>
            </p:cNvPr>
            <p:cNvSpPr/>
            <p:nvPr/>
          </p:nvSpPr>
          <p:spPr>
            <a:xfrm>
              <a:off x="7607417" y="2209123"/>
              <a:ext cx="2439754" cy="24397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0F9BC0A6-8409-4F1D-ADEB-5FB3C529CA4B}"/>
                </a:ext>
              </a:extLst>
            </p:cNvPr>
            <p:cNvSpPr/>
            <p:nvPr/>
          </p:nvSpPr>
          <p:spPr>
            <a:xfrm>
              <a:off x="7713324" y="2315030"/>
              <a:ext cx="2227942" cy="22279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F435C90B-8D31-4DED-85D8-633AF8651883}"/>
              </a:ext>
            </a:extLst>
          </p:cNvPr>
          <p:cNvSpPr/>
          <p:nvPr/>
        </p:nvSpPr>
        <p:spPr>
          <a:xfrm>
            <a:off x="-286145" y="0"/>
            <a:ext cx="3189892" cy="6858000"/>
          </a:xfrm>
          <a:prstGeom prst="rect">
            <a:avLst/>
          </a:prstGeom>
          <a:solidFill>
            <a:srgbClr val="124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a:extLst>
              <a:ext uri="{FF2B5EF4-FFF2-40B4-BE49-F238E27FC236}">
                <a16:creationId xmlns:a16="http://schemas.microsoft.com/office/drawing/2014/main" id="{98F46F04-9AAF-4FA7-AABC-0FE9B26293D6}"/>
              </a:ext>
            </a:extLst>
          </p:cNvPr>
          <p:cNvGrpSpPr/>
          <p:nvPr/>
        </p:nvGrpSpPr>
        <p:grpSpPr>
          <a:xfrm>
            <a:off x="796" y="0"/>
            <a:ext cx="12191998" cy="6858000"/>
            <a:chOff x="3439477" y="1090613"/>
            <a:chExt cx="6618923" cy="4413860"/>
          </a:xfrm>
          <a:solidFill>
            <a:schemeClr val="bg1">
              <a:alpha val="1000"/>
            </a:schemeClr>
          </a:solidFill>
        </p:grpSpPr>
        <p:sp>
          <p:nvSpPr>
            <p:cNvPr id="205" name="Freeform 9">
              <a:extLst>
                <a:ext uri="{FF2B5EF4-FFF2-40B4-BE49-F238E27FC236}">
                  <a16:creationId xmlns:a16="http://schemas.microsoft.com/office/drawing/2014/main" id="{981B1CBC-BF54-48A8-AFA3-EE1C4EC2EAEC}"/>
                </a:ext>
              </a:extLst>
            </p:cNvPr>
            <p:cNvSpPr>
              <a:spLocks/>
            </p:cNvSpPr>
            <p:nvPr/>
          </p:nvSpPr>
          <p:spPr bwMode="auto">
            <a:xfrm>
              <a:off x="6680789" y="3094027"/>
              <a:ext cx="1867" cy="4668"/>
            </a:xfrm>
            <a:custGeom>
              <a:avLst/>
              <a:gdLst>
                <a:gd name="T0" fmla="*/ 1 w 1"/>
                <a:gd name="T1" fmla="*/ 0 h 2"/>
                <a:gd name="T2" fmla="*/ 1 w 1"/>
                <a:gd name="T3" fmla="*/ 0 h 2"/>
                <a:gd name="T4" fmla="*/ 0 w 1"/>
                <a:gd name="T5" fmla="*/ 1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0"/>
                  </a:cubicBezTo>
                  <a:cubicBezTo>
                    <a:pt x="0" y="1"/>
                    <a:pt x="0" y="1"/>
                    <a:pt x="0" y="1"/>
                  </a:cubicBezTo>
                  <a:cubicBezTo>
                    <a:pt x="0" y="2"/>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0">
              <a:extLst>
                <a:ext uri="{FF2B5EF4-FFF2-40B4-BE49-F238E27FC236}">
                  <a16:creationId xmlns:a16="http://schemas.microsoft.com/office/drawing/2014/main" id="{94C0A6F5-BB4F-487F-BC9A-171AB56EF9DE}"/>
                </a:ext>
              </a:extLst>
            </p:cNvPr>
            <p:cNvSpPr>
              <a:spLocks noChangeArrowheads="1"/>
            </p:cNvSpPr>
            <p:nvPr/>
          </p:nvSpPr>
          <p:spPr bwMode="auto">
            <a:xfrm>
              <a:off x="6994464" y="3035213"/>
              <a:ext cx="934" cy="9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2">
              <a:extLst>
                <a:ext uri="{FF2B5EF4-FFF2-40B4-BE49-F238E27FC236}">
                  <a16:creationId xmlns:a16="http://schemas.microsoft.com/office/drawing/2014/main" id="{74254B9C-8864-4680-9FE2-F640155E0E83}"/>
                </a:ext>
              </a:extLst>
            </p:cNvPr>
            <p:cNvSpPr>
              <a:spLocks/>
            </p:cNvSpPr>
            <p:nvPr/>
          </p:nvSpPr>
          <p:spPr bwMode="auto">
            <a:xfrm>
              <a:off x="6994464" y="3032413"/>
              <a:ext cx="1867" cy="2801"/>
            </a:xfrm>
            <a:custGeom>
              <a:avLst/>
              <a:gdLst>
                <a:gd name="T0" fmla="*/ 1 w 1"/>
                <a:gd name="T1" fmla="*/ 0 h 1"/>
                <a:gd name="T2" fmla="*/ 1 w 1"/>
                <a:gd name="T3" fmla="*/ 1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1" y="1"/>
                  </a:cubicBezTo>
                  <a:cubicBezTo>
                    <a:pt x="0" y="1"/>
                    <a:pt x="0" y="1"/>
                    <a:pt x="0" y="1"/>
                  </a:cubicBezTo>
                  <a:cubicBezTo>
                    <a:pt x="0" y="1"/>
                    <a:pt x="0"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4">
              <a:extLst>
                <a:ext uri="{FF2B5EF4-FFF2-40B4-BE49-F238E27FC236}">
                  <a16:creationId xmlns:a16="http://schemas.microsoft.com/office/drawing/2014/main" id="{A6AAAAFE-8C2F-4205-81EC-A02749F7DEA9}"/>
                </a:ext>
              </a:extLst>
            </p:cNvPr>
            <p:cNvSpPr>
              <a:spLocks noEditPoints="1"/>
            </p:cNvSpPr>
            <p:nvPr/>
          </p:nvSpPr>
          <p:spPr bwMode="auto">
            <a:xfrm>
              <a:off x="3827837" y="1090613"/>
              <a:ext cx="2197594" cy="3769705"/>
            </a:xfrm>
            <a:custGeom>
              <a:avLst/>
              <a:gdLst>
                <a:gd name="T0" fmla="*/ 35 w 2354"/>
                <a:gd name="T1" fmla="*/ 3952 h 4038"/>
                <a:gd name="T2" fmla="*/ 0 w 2354"/>
                <a:gd name="T3" fmla="*/ 4038 h 4038"/>
                <a:gd name="T4" fmla="*/ 52 w 2354"/>
                <a:gd name="T5" fmla="*/ 4038 h 4038"/>
                <a:gd name="T6" fmla="*/ 68 w 2354"/>
                <a:gd name="T7" fmla="*/ 4009 h 4038"/>
                <a:gd name="T8" fmla="*/ 35 w 2354"/>
                <a:gd name="T9" fmla="*/ 3952 h 4038"/>
                <a:gd name="T10" fmla="*/ 2354 w 2354"/>
                <a:gd name="T11" fmla="*/ 0 h 4038"/>
                <a:gd name="T12" fmla="*/ 1713 w 2354"/>
                <a:gd name="T13" fmla="*/ 0 h 4038"/>
                <a:gd name="T14" fmla="*/ 196 w 2354"/>
                <a:gd name="T15" fmla="*/ 3577 h 4038"/>
                <a:gd name="T16" fmla="*/ 314 w 2354"/>
                <a:gd name="T17" fmla="*/ 3577 h 4038"/>
                <a:gd name="T18" fmla="*/ 2354 w 2354"/>
                <a:gd name="T19" fmla="*/ 0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4" h="4038">
                  <a:moveTo>
                    <a:pt x="35" y="3952"/>
                  </a:moveTo>
                  <a:lnTo>
                    <a:pt x="0" y="4038"/>
                  </a:lnTo>
                  <a:lnTo>
                    <a:pt x="52" y="4038"/>
                  </a:lnTo>
                  <a:lnTo>
                    <a:pt x="68" y="4009"/>
                  </a:lnTo>
                  <a:lnTo>
                    <a:pt x="35" y="3952"/>
                  </a:lnTo>
                  <a:close/>
                  <a:moveTo>
                    <a:pt x="2354" y="0"/>
                  </a:moveTo>
                  <a:lnTo>
                    <a:pt x="1713" y="0"/>
                  </a:lnTo>
                  <a:lnTo>
                    <a:pt x="196" y="3577"/>
                  </a:lnTo>
                  <a:lnTo>
                    <a:pt x="314" y="3577"/>
                  </a:lnTo>
                  <a:lnTo>
                    <a:pt x="23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5">
              <a:extLst>
                <a:ext uri="{FF2B5EF4-FFF2-40B4-BE49-F238E27FC236}">
                  <a16:creationId xmlns:a16="http://schemas.microsoft.com/office/drawing/2014/main" id="{D13788A3-CFE4-4BBB-AB84-32D6B0EE5A50}"/>
                </a:ext>
              </a:extLst>
            </p:cNvPr>
            <p:cNvSpPr>
              <a:spLocks noEditPoints="1"/>
            </p:cNvSpPr>
            <p:nvPr/>
          </p:nvSpPr>
          <p:spPr bwMode="auto">
            <a:xfrm>
              <a:off x="3827837" y="1090613"/>
              <a:ext cx="2197594" cy="3769705"/>
            </a:xfrm>
            <a:custGeom>
              <a:avLst/>
              <a:gdLst>
                <a:gd name="T0" fmla="*/ 35 w 2354"/>
                <a:gd name="T1" fmla="*/ 3952 h 4038"/>
                <a:gd name="T2" fmla="*/ 0 w 2354"/>
                <a:gd name="T3" fmla="*/ 4038 h 4038"/>
                <a:gd name="T4" fmla="*/ 52 w 2354"/>
                <a:gd name="T5" fmla="*/ 4038 h 4038"/>
                <a:gd name="T6" fmla="*/ 68 w 2354"/>
                <a:gd name="T7" fmla="*/ 4009 h 4038"/>
                <a:gd name="T8" fmla="*/ 35 w 2354"/>
                <a:gd name="T9" fmla="*/ 3952 h 4038"/>
                <a:gd name="T10" fmla="*/ 2354 w 2354"/>
                <a:gd name="T11" fmla="*/ 0 h 4038"/>
                <a:gd name="T12" fmla="*/ 1713 w 2354"/>
                <a:gd name="T13" fmla="*/ 0 h 4038"/>
                <a:gd name="T14" fmla="*/ 196 w 2354"/>
                <a:gd name="T15" fmla="*/ 3577 h 4038"/>
                <a:gd name="T16" fmla="*/ 314 w 2354"/>
                <a:gd name="T17" fmla="*/ 3577 h 4038"/>
                <a:gd name="T18" fmla="*/ 2354 w 2354"/>
                <a:gd name="T19" fmla="*/ 0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4" h="4038">
                  <a:moveTo>
                    <a:pt x="35" y="3952"/>
                  </a:moveTo>
                  <a:lnTo>
                    <a:pt x="0" y="4038"/>
                  </a:lnTo>
                  <a:lnTo>
                    <a:pt x="52" y="4038"/>
                  </a:lnTo>
                  <a:lnTo>
                    <a:pt x="68" y="4009"/>
                  </a:lnTo>
                  <a:lnTo>
                    <a:pt x="35" y="3952"/>
                  </a:lnTo>
                  <a:moveTo>
                    <a:pt x="2354" y="0"/>
                  </a:moveTo>
                  <a:lnTo>
                    <a:pt x="1713" y="0"/>
                  </a:lnTo>
                  <a:lnTo>
                    <a:pt x="196" y="3577"/>
                  </a:lnTo>
                  <a:lnTo>
                    <a:pt x="314" y="3577"/>
                  </a:lnTo>
                  <a:lnTo>
                    <a:pt x="235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
              <a:extLst>
                <a:ext uri="{FF2B5EF4-FFF2-40B4-BE49-F238E27FC236}">
                  <a16:creationId xmlns:a16="http://schemas.microsoft.com/office/drawing/2014/main" id="{474DFC75-84B9-4125-9D65-BB7CE698B685}"/>
                </a:ext>
              </a:extLst>
            </p:cNvPr>
            <p:cNvSpPr>
              <a:spLocks/>
            </p:cNvSpPr>
            <p:nvPr/>
          </p:nvSpPr>
          <p:spPr bwMode="auto">
            <a:xfrm>
              <a:off x="5153489" y="1090613"/>
              <a:ext cx="1754155" cy="2992052"/>
            </a:xfrm>
            <a:custGeom>
              <a:avLst/>
              <a:gdLst>
                <a:gd name="T0" fmla="*/ 1879 w 1879"/>
                <a:gd name="T1" fmla="*/ 0 h 3205"/>
                <a:gd name="T2" fmla="*/ 1359 w 1879"/>
                <a:gd name="T3" fmla="*/ 0 h 3205"/>
                <a:gd name="T4" fmla="*/ 0 w 1879"/>
                <a:gd name="T5" fmla="*/ 3205 h 3205"/>
                <a:gd name="T6" fmla="*/ 52 w 1879"/>
                <a:gd name="T7" fmla="*/ 3205 h 3205"/>
                <a:gd name="T8" fmla="*/ 1879 w 1879"/>
                <a:gd name="T9" fmla="*/ 0 h 3205"/>
              </a:gdLst>
              <a:ahLst/>
              <a:cxnLst>
                <a:cxn ang="0">
                  <a:pos x="T0" y="T1"/>
                </a:cxn>
                <a:cxn ang="0">
                  <a:pos x="T2" y="T3"/>
                </a:cxn>
                <a:cxn ang="0">
                  <a:pos x="T4" y="T5"/>
                </a:cxn>
                <a:cxn ang="0">
                  <a:pos x="T6" y="T7"/>
                </a:cxn>
                <a:cxn ang="0">
                  <a:pos x="T8" y="T9"/>
                </a:cxn>
              </a:cxnLst>
              <a:rect l="0" t="0" r="r" b="b"/>
              <a:pathLst>
                <a:path w="1879" h="3205">
                  <a:moveTo>
                    <a:pt x="1879" y="0"/>
                  </a:moveTo>
                  <a:lnTo>
                    <a:pt x="1359" y="0"/>
                  </a:lnTo>
                  <a:lnTo>
                    <a:pt x="0" y="3205"/>
                  </a:lnTo>
                  <a:lnTo>
                    <a:pt x="52" y="3205"/>
                  </a:lnTo>
                  <a:lnTo>
                    <a:pt x="18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8">
              <a:extLst>
                <a:ext uri="{FF2B5EF4-FFF2-40B4-BE49-F238E27FC236}">
                  <a16:creationId xmlns:a16="http://schemas.microsoft.com/office/drawing/2014/main" id="{5CA4C76C-6643-4465-B1CE-BD088C8AC821}"/>
                </a:ext>
              </a:extLst>
            </p:cNvPr>
            <p:cNvSpPr>
              <a:spLocks/>
            </p:cNvSpPr>
            <p:nvPr/>
          </p:nvSpPr>
          <p:spPr bwMode="auto">
            <a:xfrm>
              <a:off x="5153489" y="1090613"/>
              <a:ext cx="1754155" cy="2992052"/>
            </a:xfrm>
            <a:custGeom>
              <a:avLst/>
              <a:gdLst>
                <a:gd name="T0" fmla="*/ 1879 w 1879"/>
                <a:gd name="T1" fmla="*/ 0 h 3205"/>
                <a:gd name="T2" fmla="*/ 1359 w 1879"/>
                <a:gd name="T3" fmla="*/ 0 h 3205"/>
                <a:gd name="T4" fmla="*/ 0 w 1879"/>
                <a:gd name="T5" fmla="*/ 3205 h 3205"/>
                <a:gd name="T6" fmla="*/ 52 w 1879"/>
                <a:gd name="T7" fmla="*/ 3205 h 3205"/>
                <a:gd name="T8" fmla="*/ 1879 w 1879"/>
                <a:gd name="T9" fmla="*/ 0 h 3205"/>
              </a:gdLst>
              <a:ahLst/>
              <a:cxnLst>
                <a:cxn ang="0">
                  <a:pos x="T0" y="T1"/>
                </a:cxn>
                <a:cxn ang="0">
                  <a:pos x="T2" y="T3"/>
                </a:cxn>
                <a:cxn ang="0">
                  <a:pos x="T4" y="T5"/>
                </a:cxn>
                <a:cxn ang="0">
                  <a:pos x="T6" y="T7"/>
                </a:cxn>
                <a:cxn ang="0">
                  <a:pos x="T8" y="T9"/>
                </a:cxn>
              </a:cxnLst>
              <a:rect l="0" t="0" r="r" b="b"/>
              <a:pathLst>
                <a:path w="1879" h="3205">
                  <a:moveTo>
                    <a:pt x="1879" y="0"/>
                  </a:moveTo>
                  <a:lnTo>
                    <a:pt x="1359" y="0"/>
                  </a:lnTo>
                  <a:lnTo>
                    <a:pt x="0" y="3205"/>
                  </a:lnTo>
                  <a:lnTo>
                    <a:pt x="52" y="3205"/>
                  </a:lnTo>
                  <a:lnTo>
                    <a:pt x="187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9">
              <a:extLst>
                <a:ext uri="{FF2B5EF4-FFF2-40B4-BE49-F238E27FC236}">
                  <a16:creationId xmlns:a16="http://schemas.microsoft.com/office/drawing/2014/main" id="{692E602F-C6C3-4CE8-949E-3FA913CC4A3F}"/>
                </a:ext>
              </a:extLst>
            </p:cNvPr>
            <p:cNvSpPr>
              <a:spLocks/>
            </p:cNvSpPr>
            <p:nvPr/>
          </p:nvSpPr>
          <p:spPr bwMode="auto">
            <a:xfrm>
              <a:off x="3924927" y="1090613"/>
              <a:ext cx="1030647" cy="1721480"/>
            </a:xfrm>
            <a:custGeom>
              <a:avLst/>
              <a:gdLst>
                <a:gd name="T0" fmla="*/ 1104 w 1104"/>
                <a:gd name="T1" fmla="*/ 0 h 1844"/>
                <a:gd name="T2" fmla="*/ 782 w 1104"/>
                <a:gd name="T3" fmla="*/ 0 h 1844"/>
                <a:gd name="T4" fmla="*/ 0 w 1104"/>
                <a:gd name="T5" fmla="*/ 1844 h 1844"/>
                <a:gd name="T6" fmla="*/ 52 w 1104"/>
                <a:gd name="T7" fmla="*/ 1844 h 1844"/>
                <a:gd name="T8" fmla="*/ 1104 w 1104"/>
                <a:gd name="T9" fmla="*/ 0 h 1844"/>
              </a:gdLst>
              <a:ahLst/>
              <a:cxnLst>
                <a:cxn ang="0">
                  <a:pos x="T0" y="T1"/>
                </a:cxn>
                <a:cxn ang="0">
                  <a:pos x="T2" y="T3"/>
                </a:cxn>
                <a:cxn ang="0">
                  <a:pos x="T4" y="T5"/>
                </a:cxn>
                <a:cxn ang="0">
                  <a:pos x="T6" y="T7"/>
                </a:cxn>
                <a:cxn ang="0">
                  <a:pos x="T8" y="T9"/>
                </a:cxn>
              </a:cxnLst>
              <a:rect l="0" t="0" r="r" b="b"/>
              <a:pathLst>
                <a:path w="1104" h="1844">
                  <a:moveTo>
                    <a:pt x="1104" y="0"/>
                  </a:moveTo>
                  <a:lnTo>
                    <a:pt x="782" y="0"/>
                  </a:lnTo>
                  <a:lnTo>
                    <a:pt x="0" y="1844"/>
                  </a:lnTo>
                  <a:lnTo>
                    <a:pt x="52" y="1844"/>
                  </a:lnTo>
                  <a:lnTo>
                    <a:pt x="1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20">
              <a:extLst>
                <a:ext uri="{FF2B5EF4-FFF2-40B4-BE49-F238E27FC236}">
                  <a16:creationId xmlns:a16="http://schemas.microsoft.com/office/drawing/2014/main" id="{B4C59312-F267-40B9-AA56-5238EDA83F55}"/>
                </a:ext>
              </a:extLst>
            </p:cNvPr>
            <p:cNvSpPr>
              <a:spLocks/>
            </p:cNvSpPr>
            <p:nvPr/>
          </p:nvSpPr>
          <p:spPr bwMode="auto">
            <a:xfrm>
              <a:off x="3924927" y="1090613"/>
              <a:ext cx="1030647" cy="1721480"/>
            </a:xfrm>
            <a:custGeom>
              <a:avLst/>
              <a:gdLst>
                <a:gd name="T0" fmla="*/ 1104 w 1104"/>
                <a:gd name="T1" fmla="*/ 0 h 1844"/>
                <a:gd name="T2" fmla="*/ 782 w 1104"/>
                <a:gd name="T3" fmla="*/ 0 h 1844"/>
                <a:gd name="T4" fmla="*/ 0 w 1104"/>
                <a:gd name="T5" fmla="*/ 1844 h 1844"/>
                <a:gd name="T6" fmla="*/ 52 w 1104"/>
                <a:gd name="T7" fmla="*/ 1844 h 1844"/>
                <a:gd name="T8" fmla="*/ 1104 w 1104"/>
                <a:gd name="T9" fmla="*/ 0 h 1844"/>
              </a:gdLst>
              <a:ahLst/>
              <a:cxnLst>
                <a:cxn ang="0">
                  <a:pos x="T0" y="T1"/>
                </a:cxn>
                <a:cxn ang="0">
                  <a:pos x="T2" y="T3"/>
                </a:cxn>
                <a:cxn ang="0">
                  <a:pos x="T4" y="T5"/>
                </a:cxn>
                <a:cxn ang="0">
                  <a:pos x="T6" y="T7"/>
                </a:cxn>
                <a:cxn ang="0">
                  <a:pos x="T8" y="T9"/>
                </a:cxn>
              </a:cxnLst>
              <a:rect l="0" t="0" r="r" b="b"/>
              <a:pathLst>
                <a:path w="1104" h="1844">
                  <a:moveTo>
                    <a:pt x="1104" y="0"/>
                  </a:moveTo>
                  <a:lnTo>
                    <a:pt x="782" y="0"/>
                  </a:lnTo>
                  <a:lnTo>
                    <a:pt x="0" y="1844"/>
                  </a:lnTo>
                  <a:lnTo>
                    <a:pt x="52" y="1844"/>
                  </a:lnTo>
                  <a:lnTo>
                    <a:pt x="110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21">
              <a:extLst>
                <a:ext uri="{FF2B5EF4-FFF2-40B4-BE49-F238E27FC236}">
                  <a16:creationId xmlns:a16="http://schemas.microsoft.com/office/drawing/2014/main" id="{3D4683D1-CB19-4953-B596-AD6832A646F9}"/>
                </a:ext>
              </a:extLst>
            </p:cNvPr>
            <p:cNvSpPr>
              <a:spLocks/>
            </p:cNvSpPr>
            <p:nvPr/>
          </p:nvSpPr>
          <p:spPr bwMode="auto">
            <a:xfrm>
              <a:off x="3439477" y="1090613"/>
              <a:ext cx="679630" cy="1191219"/>
            </a:xfrm>
            <a:custGeom>
              <a:avLst/>
              <a:gdLst>
                <a:gd name="T0" fmla="*/ 728 w 728"/>
                <a:gd name="T1" fmla="*/ 0 h 1276"/>
                <a:gd name="T2" fmla="*/ 206 w 728"/>
                <a:gd name="T3" fmla="*/ 0 h 1276"/>
                <a:gd name="T4" fmla="*/ 0 w 728"/>
                <a:gd name="T5" fmla="*/ 489 h 1276"/>
                <a:gd name="T6" fmla="*/ 0 w 728"/>
                <a:gd name="T7" fmla="*/ 1276 h 1276"/>
                <a:gd name="T8" fmla="*/ 728 w 728"/>
                <a:gd name="T9" fmla="*/ 0 h 1276"/>
              </a:gdLst>
              <a:ahLst/>
              <a:cxnLst>
                <a:cxn ang="0">
                  <a:pos x="T0" y="T1"/>
                </a:cxn>
                <a:cxn ang="0">
                  <a:pos x="T2" y="T3"/>
                </a:cxn>
                <a:cxn ang="0">
                  <a:pos x="T4" y="T5"/>
                </a:cxn>
                <a:cxn ang="0">
                  <a:pos x="T6" y="T7"/>
                </a:cxn>
                <a:cxn ang="0">
                  <a:pos x="T8" y="T9"/>
                </a:cxn>
              </a:cxnLst>
              <a:rect l="0" t="0" r="r" b="b"/>
              <a:pathLst>
                <a:path w="728" h="1276">
                  <a:moveTo>
                    <a:pt x="728" y="0"/>
                  </a:moveTo>
                  <a:lnTo>
                    <a:pt x="206" y="0"/>
                  </a:lnTo>
                  <a:lnTo>
                    <a:pt x="0" y="489"/>
                  </a:lnTo>
                  <a:lnTo>
                    <a:pt x="0" y="1276"/>
                  </a:lnTo>
                  <a:lnTo>
                    <a:pt x="7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22">
              <a:extLst>
                <a:ext uri="{FF2B5EF4-FFF2-40B4-BE49-F238E27FC236}">
                  <a16:creationId xmlns:a16="http://schemas.microsoft.com/office/drawing/2014/main" id="{96D2381A-2F7E-4AFC-B1B7-CCE3704844DA}"/>
                </a:ext>
              </a:extLst>
            </p:cNvPr>
            <p:cNvSpPr>
              <a:spLocks/>
            </p:cNvSpPr>
            <p:nvPr/>
          </p:nvSpPr>
          <p:spPr bwMode="auto">
            <a:xfrm>
              <a:off x="3439477" y="1090613"/>
              <a:ext cx="679630" cy="1191219"/>
            </a:xfrm>
            <a:custGeom>
              <a:avLst/>
              <a:gdLst>
                <a:gd name="T0" fmla="*/ 728 w 728"/>
                <a:gd name="T1" fmla="*/ 0 h 1276"/>
                <a:gd name="T2" fmla="*/ 206 w 728"/>
                <a:gd name="T3" fmla="*/ 0 h 1276"/>
                <a:gd name="T4" fmla="*/ 0 w 728"/>
                <a:gd name="T5" fmla="*/ 489 h 1276"/>
                <a:gd name="T6" fmla="*/ 0 w 728"/>
                <a:gd name="T7" fmla="*/ 1276 h 1276"/>
                <a:gd name="T8" fmla="*/ 728 w 728"/>
                <a:gd name="T9" fmla="*/ 0 h 1276"/>
              </a:gdLst>
              <a:ahLst/>
              <a:cxnLst>
                <a:cxn ang="0">
                  <a:pos x="T0" y="T1"/>
                </a:cxn>
                <a:cxn ang="0">
                  <a:pos x="T2" y="T3"/>
                </a:cxn>
                <a:cxn ang="0">
                  <a:pos x="T4" y="T5"/>
                </a:cxn>
                <a:cxn ang="0">
                  <a:pos x="T6" y="T7"/>
                </a:cxn>
                <a:cxn ang="0">
                  <a:pos x="T8" y="T9"/>
                </a:cxn>
              </a:cxnLst>
              <a:rect l="0" t="0" r="r" b="b"/>
              <a:pathLst>
                <a:path w="728" h="1276">
                  <a:moveTo>
                    <a:pt x="728" y="0"/>
                  </a:moveTo>
                  <a:lnTo>
                    <a:pt x="206" y="0"/>
                  </a:lnTo>
                  <a:lnTo>
                    <a:pt x="0" y="489"/>
                  </a:lnTo>
                  <a:lnTo>
                    <a:pt x="0" y="1276"/>
                  </a:lnTo>
                  <a:lnTo>
                    <a:pt x="72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23">
              <a:extLst>
                <a:ext uri="{FF2B5EF4-FFF2-40B4-BE49-F238E27FC236}">
                  <a16:creationId xmlns:a16="http://schemas.microsoft.com/office/drawing/2014/main" id="{5816850C-4D3B-466E-B9AF-12FA3E5CBCDA}"/>
                </a:ext>
              </a:extLst>
            </p:cNvPr>
            <p:cNvSpPr>
              <a:spLocks noEditPoints="1"/>
            </p:cNvSpPr>
            <p:nvPr/>
          </p:nvSpPr>
          <p:spPr bwMode="auto">
            <a:xfrm>
              <a:off x="3713010" y="1734768"/>
              <a:ext cx="2197594" cy="3769705"/>
            </a:xfrm>
            <a:custGeom>
              <a:avLst/>
              <a:gdLst>
                <a:gd name="T0" fmla="*/ 912 w 2354"/>
                <a:gd name="T1" fmla="*/ 3400 h 4038"/>
                <a:gd name="T2" fmla="*/ 362 w 2354"/>
                <a:gd name="T3" fmla="*/ 3400 h 4038"/>
                <a:gd name="T4" fmla="*/ 0 w 2354"/>
                <a:gd name="T5" fmla="*/ 4038 h 4038"/>
                <a:gd name="T6" fmla="*/ 641 w 2354"/>
                <a:gd name="T7" fmla="*/ 4038 h 4038"/>
                <a:gd name="T8" fmla="*/ 912 w 2354"/>
                <a:gd name="T9" fmla="*/ 3400 h 4038"/>
                <a:gd name="T10" fmla="*/ 2354 w 2354"/>
                <a:gd name="T11" fmla="*/ 0 h 4038"/>
                <a:gd name="T12" fmla="*/ 2302 w 2354"/>
                <a:gd name="T13" fmla="*/ 0 h 4038"/>
                <a:gd name="T14" fmla="*/ 655 w 2354"/>
                <a:gd name="T15" fmla="*/ 2887 h 4038"/>
                <a:gd name="T16" fmla="*/ 1130 w 2354"/>
                <a:gd name="T17" fmla="*/ 2887 h 4038"/>
                <a:gd name="T18" fmla="*/ 2354 w 2354"/>
                <a:gd name="T19" fmla="*/ 0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4" h="4038">
                  <a:moveTo>
                    <a:pt x="912" y="3400"/>
                  </a:moveTo>
                  <a:lnTo>
                    <a:pt x="362" y="3400"/>
                  </a:lnTo>
                  <a:lnTo>
                    <a:pt x="0" y="4038"/>
                  </a:lnTo>
                  <a:lnTo>
                    <a:pt x="641" y="4038"/>
                  </a:lnTo>
                  <a:lnTo>
                    <a:pt x="912" y="3400"/>
                  </a:lnTo>
                  <a:close/>
                  <a:moveTo>
                    <a:pt x="2354" y="0"/>
                  </a:moveTo>
                  <a:lnTo>
                    <a:pt x="2302" y="0"/>
                  </a:lnTo>
                  <a:lnTo>
                    <a:pt x="655" y="2887"/>
                  </a:lnTo>
                  <a:lnTo>
                    <a:pt x="1130" y="2887"/>
                  </a:lnTo>
                  <a:lnTo>
                    <a:pt x="23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24">
              <a:extLst>
                <a:ext uri="{FF2B5EF4-FFF2-40B4-BE49-F238E27FC236}">
                  <a16:creationId xmlns:a16="http://schemas.microsoft.com/office/drawing/2014/main" id="{5EE08F49-610A-4479-94F9-F31A09A7B6FA}"/>
                </a:ext>
              </a:extLst>
            </p:cNvPr>
            <p:cNvSpPr>
              <a:spLocks noEditPoints="1"/>
            </p:cNvSpPr>
            <p:nvPr/>
          </p:nvSpPr>
          <p:spPr bwMode="auto">
            <a:xfrm>
              <a:off x="3713010" y="1734768"/>
              <a:ext cx="2197594" cy="3769705"/>
            </a:xfrm>
            <a:custGeom>
              <a:avLst/>
              <a:gdLst>
                <a:gd name="T0" fmla="*/ 912 w 2354"/>
                <a:gd name="T1" fmla="*/ 3400 h 4038"/>
                <a:gd name="T2" fmla="*/ 362 w 2354"/>
                <a:gd name="T3" fmla="*/ 3400 h 4038"/>
                <a:gd name="T4" fmla="*/ 0 w 2354"/>
                <a:gd name="T5" fmla="*/ 4038 h 4038"/>
                <a:gd name="T6" fmla="*/ 641 w 2354"/>
                <a:gd name="T7" fmla="*/ 4038 h 4038"/>
                <a:gd name="T8" fmla="*/ 912 w 2354"/>
                <a:gd name="T9" fmla="*/ 3400 h 4038"/>
                <a:gd name="T10" fmla="*/ 2354 w 2354"/>
                <a:gd name="T11" fmla="*/ 0 h 4038"/>
                <a:gd name="T12" fmla="*/ 2302 w 2354"/>
                <a:gd name="T13" fmla="*/ 0 h 4038"/>
                <a:gd name="T14" fmla="*/ 655 w 2354"/>
                <a:gd name="T15" fmla="*/ 2887 h 4038"/>
                <a:gd name="T16" fmla="*/ 1130 w 2354"/>
                <a:gd name="T17" fmla="*/ 2887 h 4038"/>
                <a:gd name="T18" fmla="*/ 2354 w 2354"/>
                <a:gd name="T19" fmla="*/ 0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4" h="4038">
                  <a:moveTo>
                    <a:pt x="912" y="3400"/>
                  </a:moveTo>
                  <a:lnTo>
                    <a:pt x="362" y="3400"/>
                  </a:lnTo>
                  <a:lnTo>
                    <a:pt x="0" y="4038"/>
                  </a:lnTo>
                  <a:lnTo>
                    <a:pt x="641" y="4038"/>
                  </a:lnTo>
                  <a:lnTo>
                    <a:pt x="912" y="3400"/>
                  </a:lnTo>
                  <a:moveTo>
                    <a:pt x="2354" y="0"/>
                  </a:moveTo>
                  <a:lnTo>
                    <a:pt x="2302" y="0"/>
                  </a:lnTo>
                  <a:lnTo>
                    <a:pt x="655" y="2887"/>
                  </a:lnTo>
                  <a:lnTo>
                    <a:pt x="1130" y="2887"/>
                  </a:lnTo>
                  <a:lnTo>
                    <a:pt x="235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25">
              <a:extLst>
                <a:ext uri="{FF2B5EF4-FFF2-40B4-BE49-F238E27FC236}">
                  <a16:creationId xmlns:a16="http://schemas.microsoft.com/office/drawing/2014/main" id="{FAB5712B-FEE3-4EDB-86E7-8926CE22D82B}"/>
                </a:ext>
              </a:extLst>
            </p:cNvPr>
            <p:cNvSpPr>
              <a:spLocks/>
            </p:cNvSpPr>
            <p:nvPr/>
          </p:nvSpPr>
          <p:spPr bwMode="auto">
            <a:xfrm>
              <a:off x="3439477" y="2511488"/>
              <a:ext cx="1145475" cy="2701715"/>
            </a:xfrm>
            <a:custGeom>
              <a:avLst/>
              <a:gdLst>
                <a:gd name="T0" fmla="*/ 1227 w 1227"/>
                <a:gd name="T1" fmla="*/ 0 h 2894"/>
                <a:gd name="T2" fmla="*/ 1175 w 1227"/>
                <a:gd name="T3" fmla="*/ 0 h 2894"/>
                <a:gd name="T4" fmla="*/ 0 w 1227"/>
                <a:gd name="T5" fmla="*/ 2059 h 2894"/>
                <a:gd name="T6" fmla="*/ 0 w 1227"/>
                <a:gd name="T7" fmla="*/ 2894 h 2894"/>
                <a:gd name="T8" fmla="*/ 1227 w 1227"/>
                <a:gd name="T9" fmla="*/ 0 h 2894"/>
              </a:gdLst>
              <a:ahLst/>
              <a:cxnLst>
                <a:cxn ang="0">
                  <a:pos x="T0" y="T1"/>
                </a:cxn>
                <a:cxn ang="0">
                  <a:pos x="T2" y="T3"/>
                </a:cxn>
                <a:cxn ang="0">
                  <a:pos x="T4" y="T5"/>
                </a:cxn>
                <a:cxn ang="0">
                  <a:pos x="T6" y="T7"/>
                </a:cxn>
                <a:cxn ang="0">
                  <a:pos x="T8" y="T9"/>
                </a:cxn>
              </a:cxnLst>
              <a:rect l="0" t="0" r="r" b="b"/>
              <a:pathLst>
                <a:path w="1227" h="2894">
                  <a:moveTo>
                    <a:pt x="1227" y="0"/>
                  </a:moveTo>
                  <a:lnTo>
                    <a:pt x="1175" y="0"/>
                  </a:lnTo>
                  <a:lnTo>
                    <a:pt x="0" y="2059"/>
                  </a:lnTo>
                  <a:lnTo>
                    <a:pt x="0" y="2894"/>
                  </a:lnTo>
                  <a:lnTo>
                    <a:pt x="1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26">
              <a:extLst>
                <a:ext uri="{FF2B5EF4-FFF2-40B4-BE49-F238E27FC236}">
                  <a16:creationId xmlns:a16="http://schemas.microsoft.com/office/drawing/2014/main" id="{C50CF9EE-C146-4497-85EB-E635D87B55C1}"/>
                </a:ext>
              </a:extLst>
            </p:cNvPr>
            <p:cNvSpPr>
              <a:spLocks/>
            </p:cNvSpPr>
            <p:nvPr/>
          </p:nvSpPr>
          <p:spPr bwMode="auto">
            <a:xfrm>
              <a:off x="3439477" y="2511488"/>
              <a:ext cx="1145475" cy="2701715"/>
            </a:xfrm>
            <a:custGeom>
              <a:avLst/>
              <a:gdLst>
                <a:gd name="T0" fmla="*/ 1227 w 1227"/>
                <a:gd name="T1" fmla="*/ 0 h 2894"/>
                <a:gd name="T2" fmla="*/ 1175 w 1227"/>
                <a:gd name="T3" fmla="*/ 0 h 2894"/>
                <a:gd name="T4" fmla="*/ 0 w 1227"/>
                <a:gd name="T5" fmla="*/ 2059 h 2894"/>
                <a:gd name="T6" fmla="*/ 0 w 1227"/>
                <a:gd name="T7" fmla="*/ 2894 h 2894"/>
                <a:gd name="T8" fmla="*/ 1227 w 1227"/>
                <a:gd name="T9" fmla="*/ 0 h 2894"/>
              </a:gdLst>
              <a:ahLst/>
              <a:cxnLst>
                <a:cxn ang="0">
                  <a:pos x="T0" y="T1"/>
                </a:cxn>
                <a:cxn ang="0">
                  <a:pos x="T2" y="T3"/>
                </a:cxn>
                <a:cxn ang="0">
                  <a:pos x="T4" y="T5"/>
                </a:cxn>
                <a:cxn ang="0">
                  <a:pos x="T6" y="T7"/>
                </a:cxn>
                <a:cxn ang="0">
                  <a:pos x="T8" y="T9"/>
                </a:cxn>
              </a:cxnLst>
              <a:rect l="0" t="0" r="r" b="b"/>
              <a:pathLst>
                <a:path w="1227" h="2894">
                  <a:moveTo>
                    <a:pt x="1227" y="0"/>
                  </a:moveTo>
                  <a:lnTo>
                    <a:pt x="1175" y="0"/>
                  </a:lnTo>
                  <a:lnTo>
                    <a:pt x="0" y="2059"/>
                  </a:lnTo>
                  <a:lnTo>
                    <a:pt x="0" y="2894"/>
                  </a:lnTo>
                  <a:lnTo>
                    <a:pt x="122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27">
              <a:extLst>
                <a:ext uri="{FF2B5EF4-FFF2-40B4-BE49-F238E27FC236}">
                  <a16:creationId xmlns:a16="http://schemas.microsoft.com/office/drawing/2014/main" id="{203FF34D-F8CD-4589-889D-247703014FC0}"/>
                </a:ext>
              </a:extLst>
            </p:cNvPr>
            <p:cNvSpPr>
              <a:spLocks noEditPoints="1"/>
            </p:cNvSpPr>
            <p:nvPr/>
          </p:nvSpPr>
          <p:spPr bwMode="auto">
            <a:xfrm>
              <a:off x="4782866" y="3782993"/>
              <a:ext cx="1030647" cy="1721480"/>
            </a:xfrm>
            <a:custGeom>
              <a:avLst/>
              <a:gdLst>
                <a:gd name="T0" fmla="*/ 591 w 1104"/>
                <a:gd name="T1" fmla="*/ 1206 h 1844"/>
                <a:gd name="T2" fmla="*/ 364 w 1104"/>
                <a:gd name="T3" fmla="*/ 1206 h 1844"/>
                <a:gd name="T4" fmla="*/ 0 w 1104"/>
                <a:gd name="T5" fmla="*/ 1844 h 1844"/>
                <a:gd name="T6" fmla="*/ 322 w 1104"/>
                <a:gd name="T7" fmla="*/ 1844 h 1844"/>
                <a:gd name="T8" fmla="*/ 591 w 1104"/>
                <a:gd name="T9" fmla="*/ 1206 h 1844"/>
                <a:gd name="T10" fmla="*/ 1104 w 1104"/>
                <a:gd name="T11" fmla="*/ 0 h 1844"/>
                <a:gd name="T12" fmla="*/ 1052 w 1104"/>
                <a:gd name="T13" fmla="*/ 0 h 1844"/>
                <a:gd name="T14" fmla="*/ 655 w 1104"/>
                <a:gd name="T15" fmla="*/ 693 h 1844"/>
                <a:gd name="T16" fmla="*/ 809 w 1104"/>
                <a:gd name="T17" fmla="*/ 693 h 1844"/>
                <a:gd name="T18" fmla="*/ 1104 w 1104"/>
                <a:gd name="T19" fmla="*/ 0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4" h="1844">
                  <a:moveTo>
                    <a:pt x="591" y="1206"/>
                  </a:moveTo>
                  <a:lnTo>
                    <a:pt x="364" y="1206"/>
                  </a:lnTo>
                  <a:lnTo>
                    <a:pt x="0" y="1844"/>
                  </a:lnTo>
                  <a:lnTo>
                    <a:pt x="322" y="1844"/>
                  </a:lnTo>
                  <a:lnTo>
                    <a:pt x="591" y="1206"/>
                  </a:lnTo>
                  <a:close/>
                  <a:moveTo>
                    <a:pt x="1104" y="0"/>
                  </a:moveTo>
                  <a:lnTo>
                    <a:pt x="1052" y="0"/>
                  </a:lnTo>
                  <a:lnTo>
                    <a:pt x="655" y="693"/>
                  </a:lnTo>
                  <a:lnTo>
                    <a:pt x="809" y="693"/>
                  </a:lnTo>
                  <a:lnTo>
                    <a:pt x="1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28">
              <a:extLst>
                <a:ext uri="{FF2B5EF4-FFF2-40B4-BE49-F238E27FC236}">
                  <a16:creationId xmlns:a16="http://schemas.microsoft.com/office/drawing/2014/main" id="{D077C5C0-B524-4920-BD79-0C3AAF5204A3}"/>
                </a:ext>
              </a:extLst>
            </p:cNvPr>
            <p:cNvSpPr>
              <a:spLocks noEditPoints="1"/>
            </p:cNvSpPr>
            <p:nvPr/>
          </p:nvSpPr>
          <p:spPr bwMode="auto">
            <a:xfrm>
              <a:off x="4782866" y="3782993"/>
              <a:ext cx="1030647" cy="1721480"/>
            </a:xfrm>
            <a:custGeom>
              <a:avLst/>
              <a:gdLst>
                <a:gd name="T0" fmla="*/ 591 w 1104"/>
                <a:gd name="T1" fmla="*/ 1206 h 1844"/>
                <a:gd name="T2" fmla="*/ 364 w 1104"/>
                <a:gd name="T3" fmla="*/ 1206 h 1844"/>
                <a:gd name="T4" fmla="*/ 0 w 1104"/>
                <a:gd name="T5" fmla="*/ 1844 h 1844"/>
                <a:gd name="T6" fmla="*/ 322 w 1104"/>
                <a:gd name="T7" fmla="*/ 1844 h 1844"/>
                <a:gd name="T8" fmla="*/ 591 w 1104"/>
                <a:gd name="T9" fmla="*/ 1206 h 1844"/>
                <a:gd name="T10" fmla="*/ 1104 w 1104"/>
                <a:gd name="T11" fmla="*/ 0 h 1844"/>
                <a:gd name="T12" fmla="*/ 1052 w 1104"/>
                <a:gd name="T13" fmla="*/ 0 h 1844"/>
                <a:gd name="T14" fmla="*/ 655 w 1104"/>
                <a:gd name="T15" fmla="*/ 693 h 1844"/>
                <a:gd name="T16" fmla="*/ 809 w 1104"/>
                <a:gd name="T17" fmla="*/ 693 h 1844"/>
                <a:gd name="T18" fmla="*/ 1104 w 1104"/>
                <a:gd name="T19" fmla="*/ 0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4" h="1844">
                  <a:moveTo>
                    <a:pt x="591" y="1206"/>
                  </a:moveTo>
                  <a:lnTo>
                    <a:pt x="364" y="1206"/>
                  </a:lnTo>
                  <a:lnTo>
                    <a:pt x="0" y="1844"/>
                  </a:lnTo>
                  <a:lnTo>
                    <a:pt x="322" y="1844"/>
                  </a:lnTo>
                  <a:lnTo>
                    <a:pt x="591" y="1206"/>
                  </a:lnTo>
                  <a:moveTo>
                    <a:pt x="1104" y="0"/>
                  </a:moveTo>
                  <a:lnTo>
                    <a:pt x="1052" y="0"/>
                  </a:lnTo>
                  <a:lnTo>
                    <a:pt x="655" y="693"/>
                  </a:lnTo>
                  <a:lnTo>
                    <a:pt x="809" y="693"/>
                  </a:lnTo>
                  <a:lnTo>
                    <a:pt x="110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29">
              <a:extLst>
                <a:ext uri="{FF2B5EF4-FFF2-40B4-BE49-F238E27FC236}">
                  <a16:creationId xmlns:a16="http://schemas.microsoft.com/office/drawing/2014/main" id="{260C0632-8E5F-44A9-BE08-D8DEE3A5E09A}"/>
                </a:ext>
              </a:extLst>
            </p:cNvPr>
            <p:cNvSpPr>
              <a:spLocks noEditPoints="1"/>
            </p:cNvSpPr>
            <p:nvPr/>
          </p:nvSpPr>
          <p:spPr bwMode="auto">
            <a:xfrm>
              <a:off x="5619334" y="3288207"/>
              <a:ext cx="1264037" cy="2216266"/>
            </a:xfrm>
            <a:custGeom>
              <a:avLst/>
              <a:gdLst>
                <a:gd name="T0" fmla="*/ 335 w 573"/>
                <a:gd name="T1" fmla="*/ 734 h 1004"/>
                <a:gd name="T2" fmla="*/ 154 w 573"/>
                <a:gd name="T3" fmla="*/ 734 h 1004"/>
                <a:gd name="T4" fmla="*/ 0 w 573"/>
                <a:gd name="T5" fmla="*/ 1004 h 1004"/>
                <a:gd name="T6" fmla="*/ 220 w 573"/>
                <a:gd name="T7" fmla="*/ 1004 h 1004"/>
                <a:gd name="T8" fmla="*/ 335 w 573"/>
                <a:gd name="T9" fmla="*/ 734 h 1004"/>
                <a:gd name="T10" fmla="*/ 573 w 573"/>
                <a:gd name="T11" fmla="*/ 0 h 1004"/>
                <a:gd name="T12" fmla="*/ 278 w 573"/>
                <a:gd name="T13" fmla="*/ 517 h 1004"/>
                <a:gd name="T14" fmla="*/ 410 w 573"/>
                <a:gd name="T15" fmla="*/ 517 h 1004"/>
                <a:gd name="T16" fmla="*/ 410 w 573"/>
                <a:gd name="T17" fmla="*/ 517 h 1004"/>
                <a:gd name="T18" fmla="*/ 377 w 573"/>
                <a:gd name="T19" fmla="*/ 623 h 1004"/>
                <a:gd name="T20" fmla="*/ 375 w 573"/>
                <a:gd name="T21" fmla="*/ 633 h 1004"/>
                <a:gd name="T22" fmla="*/ 385 w 573"/>
                <a:gd name="T23" fmla="*/ 600 h 1004"/>
                <a:gd name="T24" fmla="*/ 455 w 573"/>
                <a:gd name="T25" fmla="*/ 371 h 1004"/>
                <a:gd name="T26" fmla="*/ 493 w 573"/>
                <a:gd name="T27" fmla="*/ 250 h 1004"/>
                <a:gd name="T28" fmla="*/ 532 w 573"/>
                <a:gd name="T29" fmla="*/ 127 h 1004"/>
                <a:gd name="T30" fmla="*/ 573 w 573"/>
                <a:gd name="T31" fmla="*/ 0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3" h="1004">
                  <a:moveTo>
                    <a:pt x="335" y="734"/>
                  </a:moveTo>
                  <a:cubicBezTo>
                    <a:pt x="154" y="734"/>
                    <a:pt x="154" y="734"/>
                    <a:pt x="154" y="734"/>
                  </a:cubicBezTo>
                  <a:cubicBezTo>
                    <a:pt x="0" y="1004"/>
                    <a:pt x="0" y="1004"/>
                    <a:pt x="0" y="1004"/>
                  </a:cubicBezTo>
                  <a:cubicBezTo>
                    <a:pt x="220" y="1004"/>
                    <a:pt x="220" y="1004"/>
                    <a:pt x="220" y="1004"/>
                  </a:cubicBezTo>
                  <a:cubicBezTo>
                    <a:pt x="335" y="734"/>
                    <a:pt x="335" y="734"/>
                    <a:pt x="335" y="734"/>
                  </a:cubicBezTo>
                  <a:moveTo>
                    <a:pt x="573" y="0"/>
                  </a:moveTo>
                  <a:cubicBezTo>
                    <a:pt x="278" y="517"/>
                    <a:pt x="278" y="517"/>
                    <a:pt x="278" y="517"/>
                  </a:cubicBezTo>
                  <a:cubicBezTo>
                    <a:pt x="410" y="517"/>
                    <a:pt x="410" y="517"/>
                    <a:pt x="410" y="517"/>
                  </a:cubicBezTo>
                  <a:cubicBezTo>
                    <a:pt x="410" y="517"/>
                    <a:pt x="410" y="517"/>
                    <a:pt x="410" y="517"/>
                  </a:cubicBezTo>
                  <a:cubicBezTo>
                    <a:pt x="399" y="554"/>
                    <a:pt x="388" y="589"/>
                    <a:pt x="377" y="623"/>
                  </a:cubicBezTo>
                  <a:cubicBezTo>
                    <a:pt x="376" y="627"/>
                    <a:pt x="375" y="630"/>
                    <a:pt x="375" y="633"/>
                  </a:cubicBezTo>
                  <a:cubicBezTo>
                    <a:pt x="378" y="622"/>
                    <a:pt x="381" y="611"/>
                    <a:pt x="385" y="600"/>
                  </a:cubicBezTo>
                  <a:cubicBezTo>
                    <a:pt x="407" y="527"/>
                    <a:pt x="430" y="450"/>
                    <a:pt x="455" y="371"/>
                  </a:cubicBezTo>
                  <a:cubicBezTo>
                    <a:pt x="468" y="331"/>
                    <a:pt x="480" y="291"/>
                    <a:pt x="493" y="250"/>
                  </a:cubicBezTo>
                  <a:cubicBezTo>
                    <a:pt x="506" y="210"/>
                    <a:pt x="519" y="169"/>
                    <a:pt x="532" y="127"/>
                  </a:cubicBezTo>
                  <a:cubicBezTo>
                    <a:pt x="546" y="85"/>
                    <a:pt x="559" y="42"/>
                    <a:pt x="57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30">
              <a:extLst>
                <a:ext uri="{FF2B5EF4-FFF2-40B4-BE49-F238E27FC236}">
                  <a16:creationId xmlns:a16="http://schemas.microsoft.com/office/drawing/2014/main" id="{C48F7A0B-2D85-43A3-905F-FFDD1AB44BB3}"/>
                </a:ext>
              </a:extLst>
            </p:cNvPr>
            <p:cNvSpPr>
              <a:spLocks noEditPoints="1"/>
            </p:cNvSpPr>
            <p:nvPr/>
          </p:nvSpPr>
          <p:spPr bwMode="auto">
            <a:xfrm>
              <a:off x="7472445" y="1090613"/>
              <a:ext cx="2198528" cy="3769705"/>
            </a:xfrm>
            <a:custGeom>
              <a:avLst/>
              <a:gdLst>
                <a:gd name="T0" fmla="*/ 1697 w 2355"/>
                <a:gd name="T1" fmla="*/ 1151 h 4038"/>
                <a:gd name="T2" fmla="*/ 1225 w 2355"/>
                <a:gd name="T3" fmla="*/ 1151 h 4038"/>
                <a:gd name="T4" fmla="*/ 0 w 2355"/>
                <a:gd name="T5" fmla="*/ 4038 h 4038"/>
                <a:gd name="T6" fmla="*/ 52 w 2355"/>
                <a:gd name="T7" fmla="*/ 4038 h 4038"/>
                <a:gd name="T8" fmla="*/ 1697 w 2355"/>
                <a:gd name="T9" fmla="*/ 1151 h 4038"/>
                <a:gd name="T10" fmla="*/ 2355 w 2355"/>
                <a:gd name="T11" fmla="*/ 0 h 4038"/>
                <a:gd name="T12" fmla="*/ 1714 w 2355"/>
                <a:gd name="T13" fmla="*/ 0 h 4038"/>
                <a:gd name="T14" fmla="*/ 1442 w 2355"/>
                <a:gd name="T15" fmla="*/ 638 h 4038"/>
                <a:gd name="T16" fmla="*/ 1991 w 2355"/>
                <a:gd name="T17" fmla="*/ 638 h 4038"/>
                <a:gd name="T18" fmla="*/ 2355 w 2355"/>
                <a:gd name="T19" fmla="*/ 0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5" h="4038">
                  <a:moveTo>
                    <a:pt x="1697" y="1151"/>
                  </a:moveTo>
                  <a:lnTo>
                    <a:pt x="1225" y="1151"/>
                  </a:lnTo>
                  <a:lnTo>
                    <a:pt x="0" y="4038"/>
                  </a:lnTo>
                  <a:lnTo>
                    <a:pt x="52" y="4038"/>
                  </a:lnTo>
                  <a:lnTo>
                    <a:pt x="1697" y="1151"/>
                  </a:lnTo>
                  <a:close/>
                  <a:moveTo>
                    <a:pt x="2355" y="0"/>
                  </a:moveTo>
                  <a:lnTo>
                    <a:pt x="1714" y="0"/>
                  </a:lnTo>
                  <a:lnTo>
                    <a:pt x="1442" y="638"/>
                  </a:lnTo>
                  <a:lnTo>
                    <a:pt x="1991" y="638"/>
                  </a:lnTo>
                  <a:lnTo>
                    <a:pt x="23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31">
              <a:extLst>
                <a:ext uri="{FF2B5EF4-FFF2-40B4-BE49-F238E27FC236}">
                  <a16:creationId xmlns:a16="http://schemas.microsoft.com/office/drawing/2014/main" id="{8DF72F33-BBBB-4114-A8EC-8E4EB8181298}"/>
                </a:ext>
              </a:extLst>
            </p:cNvPr>
            <p:cNvSpPr>
              <a:spLocks noEditPoints="1"/>
            </p:cNvSpPr>
            <p:nvPr/>
          </p:nvSpPr>
          <p:spPr bwMode="auto">
            <a:xfrm>
              <a:off x="7472445" y="1090613"/>
              <a:ext cx="2198528" cy="3769705"/>
            </a:xfrm>
            <a:custGeom>
              <a:avLst/>
              <a:gdLst>
                <a:gd name="T0" fmla="*/ 1697 w 2355"/>
                <a:gd name="T1" fmla="*/ 1151 h 4038"/>
                <a:gd name="T2" fmla="*/ 1225 w 2355"/>
                <a:gd name="T3" fmla="*/ 1151 h 4038"/>
                <a:gd name="T4" fmla="*/ 0 w 2355"/>
                <a:gd name="T5" fmla="*/ 4038 h 4038"/>
                <a:gd name="T6" fmla="*/ 52 w 2355"/>
                <a:gd name="T7" fmla="*/ 4038 h 4038"/>
                <a:gd name="T8" fmla="*/ 1697 w 2355"/>
                <a:gd name="T9" fmla="*/ 1151 h 4038"/>
                <a:gd name="T10" fmla="*/ 2355 w 2355"/>
                <a:gd name="T11" fmla="*/ 0 h 4038"/>
                <a:gd name="T12" fmla="*/ 1714 w 2355"/>
                <a:gd name="T13" fmla="*/ 0 h 4038"/>
                <a:gd name="T14" fmla="*/ 1442 w 2355"/>
                <a:gd name="T15" fmla="*/ 638 h 4038"/>
                <a:gd name="T16" fmla="*/ 1991 w 2355"/>
                <a:gd name="T17" fmla="*/ 638 h 4038"/>
                <a:gd name="T18" fmla="*/ 2355 w 2355"/>
                <a:gd name="T19" fmla="*/ 0 h 4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5" h="4038">
                  <a:moveTo>
                    <a:pt x="1697" y="1151"/>
                  </a:moveTo>
                  <a:lnTo>
                    <a:pt x="1225" y="1151"/>
                  </a:lnTo>
                  <a:lnTo>
                    <a:pt x="0" y="4038"/>
                  </a:lnTo>
                  <a:lnTo>
                    <a:pt x="52" y="4038"/>
                  </a:lnTo>
                  <a:lnTo>
                    <a:pt x="1697" y="1151"/>
                  </a:lnTo>
                  <a:moveTo>
                    <a:pt x="2355" y="0"/>
                  </a:moveTo>
                  <a:lnTo>
                    <a:pt x="1714" y="0"/>
                  </a:lnTo>
                  <a:lnTo>
                    <a:pt x="1442" y="638"/>
                  </a:lnTo>
                  <a:lnTo>
                    <a:pt x="1991" y="638"/>
                  </a:lnTo>
                  <a:lnTo>
                    <a:pt x="235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32">
              <a:extLst>
                <a:ext uri="{FF2B5EF4-FFF2-40B4-BE49-F238E27FC236}">
                  <a16:creationId xmlns:a16="http://schemas.microsoft.com/office/drawing/2014/main" id="{68E84BAF-183E-4C93-9D52-EB0682DC7AE8}"/>
                </a:ext>
              </a:extLst>
            </p:cNvPr>
            <p:cNvSpPr>
              <a:spLocks/>
            </p:cNvSpPr>
            <p:nvPr/>
          </p:nvSpPr>
          <p:spPr bwMode="auto">
            <a:xfrm>
              <a:off x="10025725" y="3383430"/>
              <a:ext cx="32675" cy="74685"/>
            </a:xfrm>
            <a:custGeom>
              <a:avLst/>
              <a:gdLst>
                <a:gd name="T0" fmla="*/ 35 w 35"/>
                <a:gd name="T1" fmla="*/ 0 h 80"/>
                <a:gd name="T2" fmla="*/ 0 w 35"/>
                <a:gd name="T3" fmla="*/ 80 h 80"/>
                <a:gd name="T4" fmla="*/ 35 w 35"/>
                <a:gd name="T5" fmla="*/ 80 h 80"/>
                <a:gd name="T6" fmla="*/ 35 w 35"/>
                <a:gd name="T7" fmla="*/ 0 h 80"/>
              </a:gdLst>
              <a:ahLst/>
              <a:cxnLst>
                <a:cxn ang="0">
                  <a:pos x="T0" y="T1"/>
                </a:cxn>
                <a:cxn ang="0">
                  <a:pos x="T2" y="T3"/>
                </a:cxn>
                <a:cxn ang="0">
                  <a:pos x="T4" y="T5"/>
                </a:cxn>
                <a:cxn ang="0">
                  <a:pos x="T6" y="T7"/>
                </a:cxn>
              </a:cxnLst>
              <a:rect l="0" t="0" r="r" b="b"/>
              <a:pathLst>
                <a:path w="35" h="80">
                  <a:moveTo>
                    <a:pt x="35" y="0"/>
                  </a:moveTo>
                  <a:lnTo>
                    <a:pt x="0" y="80"/>
                  </a:lnTo>
                  <a:lnTo>
                    <a:pt x="35" y="80"/>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33">
              <a:extLst>
                <a:ext uri="{FF2B5EF4-FFF2-40B4-BE49-F238E27FC236}">
                  <a16:creationId xmlns:a16="http://schemas.microsoft.com/office/drawing/2014/main" id="{E4A13147-FFC4-4652-850E-7A956ED61B95}"/>
                </a:ext>
              </a:extLst>
            </p:cNvPr>
            <p:cNvSpPr>
              <a:spLocks/>
            </p:cNvSpPr>
            <p:nvPr/>
          </p:nvSpPr>
          <p:spPr bwMode="auto">
            <a:xfrm>
              <a:off x="10025725" y="3383430"/>
              <a:ext cx="32675" cy="74685"/>
            </a:xfrm>
            <a:custGeom>
              <a:avLst/>
              <a:gdLst>
                <a:gd name="T0" fmla="*/ 35 w 35"/>
                <a:gd name="T1" fmla="*/ 0 h 80"/>
                <a:gd name="T2" fmla="*/ 0 w 35"/>
                <a:gd name="T3" fmla="*/ 80 h 80"/>
                <a:gd name="T4" fmla="*/ 35 w 35"/>
                <a:gd name="T5" fmla="*/ 80 h 80"/>
                <a:gd name="T6" fmla="*/ 35 w 35"/>
                <a:gd name="T7" fmla="*/ 0 h 80"/>
              </a:gdLst>
              <a:ahLst/>
              <a:cxnLst>
                <a:cxn ang="0">
                  <a:pos x="T0" y="T1"/>
                </a:cxn>
                <a:cxn ang="0">
                  <a:pos x="T2" y="T3"/>
                </a:cxn>
                <a:cxn ang="0">
                  <a:pos x="T4" y="T5"/>
                </a:cxn>
                <a:cxn ang="0">
                  <a:pos x="T6" y="T7"/>
                </a:cxn>
              </a:cxnLst>
              <a:rect l="0" t="0" r="r" b="b"/>
              <a:pathLst>
                <a:path w="35" h="80">
                  <a:moveTo>
                    <a:pt x="35" y="0"/>
                  </a:moveTo>
                  <a:lnTo>
                    <a:pt x="0" y="80"/>
                  </a:lnTo>
                  <a:lnTo>
                    <a:pt x="35" y="80"/>
                  </a:lnTo>
                  <a:lnTo>
                    <a:pt x="3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34">
              <a:extLst>
                <a:ext uri="{FF2B5EF4-FFF2-40B4-BE49-F238E27FC236}">
                  <a16:creationId xmlns:a16="http://schemas.microsoft.com/office/drawing/2014/main" id="{A8A6A97C-17DB-473F-8A70-9B4781D2E31C}"/>
                </a:ext>
              </a:extLst>
            </p:cNvPr>
            <p:cNvSpPr>
              <a:spLocks/>
            </p:cNvSpPr>
            <p:nvPr/>
          </p:nvSpPr>
          <p:spPr bwMode="auto">
            <a:xfrm>
              <a:off x="8799031" y="1113018"/>
              <a:ext cx="1259369" cy="2969647"/>
            </a:xfrm>
            <a:custGeom>
              <a:avLst/>
              <a:gdLst>
                <a:gd name="T0" fmla="*/ 1349 w 1349"/>
                <a:gd name="T1" fmla="*/ 0 h 3181"/>
                <a:gd name="T2" fmla="*/ 0 w 1349"/>
                <a:gd name="T3" fmla="*/ 3181 h 3181"/>
                <a:gd name="T4" fmla="*/ 52 w 1349"/>
                <a:gd name="T5" fmla="*/ 3181 h 3181"/>
                <a:gd name="T6" fmla="*/ 1349 w 1349"/>
                <a:gd name="T7" fmla="*/ 905 h 3181"/>
                <a:gd name="T8" fmla="*/ 1349 w 1349"/>
                <a:gd name="T9" fmla="*/ 0 h 3181"/>
              </a:gdLst>
              <a:ahLst/>
              <a:cxnLst>
                <a:cxn ang="0">
                  <a:pos x="T0" y="T1"/>
                </a:cxn>
                <a:cxn ang="0">
                  <a:pos x="T2" y="T3"/>
                </a:cxn>
                <a:cxn ang="0">
                  <a:pos x="T4" y="T5"/>
                </a:cxn>
                <a:cxn ang="0">
                  <a:pos x="T6" y="T7"/>
                </a:cxn>
                <a:cxn ang="0">
                  <a:pos x="T8" y="T9"/>
                </a:cxn>
              </a:cxnLst>
              <a:rect l="0" t="0" r="r" b="b"/>
              <a:pathLst>
                <a:path w="1349" h="3181">
                  <a:moveTo>
                    <a:pt x="1349" y="0"/>
                  </a:moveTo>
                  <a:lnTo>
                    <a:pt x="0" y="3181"/>
                  </a:lnTo>
                  <a:lnTo>
                    <a:pt x="52" y="3181"/>
                  </a:lnTo>
                  <a:lnTo>
                    <a:pt x="1349" y="905"/>
                  </a:lnTo>
                  <a:lnTo>
                    <a:pt x="13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35">
              <a:extLst>
                <a:ext uri="{FF2B5EF4-FFF2-40B4-BE49-F238E27FC236}">
                  <a16:creationId xmlns:a16="http://schemas.microsoft.com/office/drawing/2014/main" id="{8903B891-D0DA-4AB0-ACBA-413EAF73EA3C}"/>
                </a:ext>
              </a:extLst>
            </p:cNvPr>
            <p:cNvSpPr>
              <a:spLocks/>
            </p:cNvSpPr>
            <p:nvPr/>
          </p:nvSpPr>
          <p:spPr bwMode="auto">
            <a:xfrm>
              <a:off x="8799031" y="1113018"/>
              <a:ext cx="1259369" cy="2969647"/>
            </a:xfrm>
            <a:custGeom>
              <a:avLst/>
              <a:gdLst>
                <a:gd name="T0" fmla="*/ 1349 w 1349"/>
                <a:gd name="T1" fmla="*/ 0 h 3181"/>
                <a:gd name="T2" fmla="*/ 0 w 1349"/>
                <a:gd name="T3" fmla="*/ 3181 h 3181"/>
                <a:gd name="T4" fmla="*/ 52 w 1349"/>
                <a:gd name="T5" fmla="*/ 3181 h 3181"/>
                <a:gd name="T6" fmla="*/ 1349 w 1349"/>
                <a:gd name="T7" fmla="*/ 905 h 3181"/>
                <a:gd name="T8" fmla="*/ 1349 w 1349"/>
                <a:gd name="T9" fmla="*/ 0 h 3181"/>
              </a:gdLst>
              <a:ahLst/>
              <a:cxnLst>
                <a:cxn ang="0">
                  <a:pos x="T0" y="T1"/>
                </a:cxn>
                <a:cxn ang="0">
                  <a:pos x="T2" y="T3"/>
                </a:cxn>
                <a:cxn ang="0">
                  <a:pos x="T4" y="T5"/>
                </a:cxn>
                <a:cxn ang="0">
                  <a:pos x="T6" y="T7"/>
                </a:cxn>
                <a:cxn ang="0">
                  <a:pos x="T8" y="T9"/>
                </a:cxn>
              </a:cxnLst>
              <a:rect l="0" t="0" r="r" b="b"/>
              <a:pathLst>
                <a:path w="1349" h="3181">
                  <a:moveTo>
                    <a:pt x="1349" y="0"/>
                  </a:moveTo>
                  <a:lnTo>
                    <a:pt x="0" y="3181"/>
                  </a:lnTo>
                  <a:lnTo>
                    <a:pt x="52" y="3181"/>
                  </a:lnTo>
                  <a:lnTo>
                    <a:pt x="1349" y="905"/>
                  </a:lnTo>
                  <a:lnTo>
                    <a:pt x="134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36">
              <a:extLst>
                <a:ext uri="{FF2B5EF4-FFF2-40B4-BE49-F238E27FC236}">
                  <a16:creationId xmlns:a16="http://schemas.microsoft.com/office/drawing/2014/main" id="{F44D282D-8F44-40C3-BADA-85F91CE83258}"/>
                </a:ext>
              </a:extLst>
            </p:cNvPr>
            <p:cNvSpPr>
              <a:spLocks noEditPoints="1"/>
            </p:cNvSpPr>
            <p:nvPr/>
          </p:nvSpPr>
          <p:spPr bwMode="auto">
            <a:xfrm>
              <a:off x="7569535" y="1090613"/>
              <a:ext cx="1030647" cy="1721480"/>
            </a:xfrm>
            <a:custGeom>
              <a:avLst/>
              <a:gdLst>
                <a:gd name="T0" fmla="*/ 447 w 1104"/>
                <a:gd name="T1" fmla="*/ 1151 h 1844"/>
                <a:gd name="T2" fmla="*/ 296 w 1104"/>
                <a:gd name="T3" fmla="*/ 1151 h 1844"/>
                <a:gd name="T4" fmla="*/ 0 w 1104"/>
                <a:gd name="T5" fmla="*/ 1844 h 1844"/>
                <a:gd name="T6" fmla="*/ 52 w 1104"/>
                <a:gd name="T7" fmla="*/ 1844 h 1844"/>
                <a:gd name="T8" fmla="*/ 447 w 1104"/>
                <a:gd name="T9" fmla="*/ 1151 h 1844"/>
                <a:gd name="T10" fmla="*/ 1104 w 1104"/>
                <a:gd name="T11" fmla="*/ 0 h 1844"/>
                <a:gd name="T12" fmla="*/ 783 w 1104"/>
                <a:gd name="T13" fmla="*/ 0 h 1844"/>
                <a:gd name="T14" fmla="*/ 513 w 1104"/>
                <a:gd name="T15" fmla="*/ 638 h 1844"/>
                <a:gd name="T16" fmla="*/ 740 w 1104"/>
                <a:gd name="T17" fmla="*/ 638 h 1844"/>
                <a:gd name="T18" fmla="*/ 1104 w 1104"/>
                <a:gd name="T19" fmla="*/ 0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4" h="1844">
                  <a:moveTo>
                    <a:pt x="447" y="1151"/>
                  </a:moveTo>
                  <a:lnTo>
                    <a:pt x="296" y="1151"/>
                  </a:lnTo>
                  <a:lnTo>
                    <a:pt x="0" y="1844"/>
                  </a:lnTo>
                  <a:lnTo>
                    <a:pt x="52" y="1844"/>
                  </a:lnTo>
                  <a:lnTo>
                    <a:pt x="447" y="1151"/>
                  </a:lnTo>
                  <a:close/>
                  <a:moveTo>
                    <a:pt x="1104" y="0"/>
                  </a:moveTo>
                  <a:lnTo>
                    <a:pt x="783" y="0"/>
                  </a:lnTo>
                  <a:lnTo>
                    <a:pt x="513" y="638"/>
                  </a:lnTo>
                  <a:lnTo>
                    <a:pt x="740" y="638"/>
                  </a:lnTo>
                  <a:lnTo>
                    <a:pt x="1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37">
              <a:extLst>
                <a:ext uri="{FF2B5EF4-FFF2-40B4-BE49-F238E27FC236}">
                  <a16:creationId xmlns:a16="http://schemas.microsoft.com/office/drawing/2014/main" id="{D0B74732-4235-4715-8CCE-E684EA709BA1}"/>
                </a:ext>
              </a:extLst>
            </p:cNvPr>
            <p:cNvSpPr>
              <a:spLocks noEditPoints="1"/>
            </p:cNvSpPr>
            <p:nvPr/>
          </p:nvSpPr>
          <p:spPr bwMode="auto">
            <a:xfrm>
              <a:off x="7569535" y="1090613"/>
              <a:ext cx="1030647" cy="1721480"/>
            </a:xfrm>
            <a:custGeom>
              <a:avLst/>
              <a:gdLst>
                <a:gd name="T0" fmla="*/ 447 w 1104"/>
                <a:gd name="T1" fmla="*/ 1151 h 1844"/>
                <a:gd name="T2" fmla="*/ 296 w 1104"/>
                <a:gd name="T3" fmla="*/ 1151 h 1844"/>
                <a:gd name="T4" fmla="*/ 0 w 1104"/>
                <a:gd name="T5" fmla="*/ 1844 h 1844"/>
                <a:gd name="T6" fmla="*/ 52 w 1104"/>
                <a:gd name="T7" fmla="*/ 1844 h 1844"/>
                <a:gd name="T8" fmla="*/ 447 w 1104"/>
                <a:gd name="T9" fmla="*/ 1151 h 1844"/>
                <a:gd name="T10" fmla="*/ 1104 w 1104"/>
                <a:gd name="T11" fmla="*/ 0 h 1844"/>
                <a:gd name="T12" fmla="*/ 783 w 1104"/>
                <a:gd name="T13" fmla="*/ 0 h 1844"/>
                <a:gd name="T14" fmla="*/ 513 w 1104"/>
                <a:gd name="T15" fmla="*/ 638 h 1844"/>
                <a:gd name="T16" fmla="*/ 740 w 1104"/>
                <a:gd name="T17" fmla="*/ 638 h 1844"/>
                <a:gd name="T18" fmla="*/ 1104 w 1104"/>
                <a:gd name="T19" fmla="*/ 0 h 1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4" h="1844">
                  <a:moveTo>
                    <a:pt x="447" y="1151"/>
                  </a:moveTo>
                  <a:lnTo>
                    <a:pt x="296" y="1151"/>
                  </a:lnTo>
                  <a:lnTo>
                    <a:pt x="0" y="1844"/>
                  </a:lnTo>
                  <a:lnTo>
                    <a:pt x="52" y="1844"/>
                  </a:lnTo>
                  <a:lnTo>
                    <a:pt x="447" y="1151"/>
                  </a:lnTo>
                  <a:moveTo>
                    <a:pt x="1104" y="0"/>
                  </a:moveTo>
                  <a:lnTo>
                    <a:pt x="783" y="0"/>
                  </a:lnTo>
                  <a:lnTo>
                    <a:pt x="513" y="638"/>
                  </a:lnTo>
                  <a:lnTo>
                    <a:pt x="740" y="638"/>
                  </a:lnTo>
                  <a:lnTo>
                    <a:pt x="110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38">
              <a:extLst>
                <a:ext uri="{FF2B5EF4-FFF2-40B4-BE49-F238E27FC236}">
                  <a16:creationId xmlns:a16="http://schemas.microsoft.com/office/drawing/2014/main" id="{46AA71D9-F05C-4C62-8D69-F4C1B6B78B63}"/>
                </a:ext>
              </a:extLst>
            </p:cNvPr>
            <p:cNvSpPr>
              <a:spLocks/>
            </p:cNvSpPr>
            <p:nvPr/>
          </p:nvSpPr>
          <p:spPr bwMode="auto">
            <a:xfrm>
              <a:off x="7119561" y="1090613"/>
              <a:ext cx="644155" cy="595610"/>
            </a:xfrm>
            <a:custGeom>
              <a:avLst/>
              <a:gdLst>
                <a:gd name="T0" fmla="*/ 292 w 292"/>
                <a:gd name="T1" fmla="*/ 0 h 270"/>
                <a:gd name="T2" fmla="*/ 80 w 292"/>
                <a:gd name="T3" fmla="*/ 0 h 270"/>
                <a:gd name="T4" fmla="*/ 72 w 292"/>
                <a:gd name="T5" fmla="*/ 25 h 270"/>
                <a:gd name="T6" fmla="*/ 48 w 292"/>
                <a:gd name="T7" fmla="*/ 108 h 270"/>
                <a:gd name="T8" fmla="*/ 21 w 292"/>
                <a:gd name="T9" fmla="*/ 199 h 270"/>
                <a:gd name="T10" fmla="*/ 0 w 292"/>
                <a:gd name="T11" fmla="*/ 270 h 270"/>
                <a:gd name="T12" fmla="*/ 138 w 292"/>
                <a:gd name="T13" fmla="*/ 270 h 270"/>
                <a:gd name="T14" fmla="*/ 292 w 292"/>
                <a:gd name="T15" fmla="*/ 0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70">
                  <a:moveTo>
                    <a:pt x="292" y="0"/>
                  </a:moveTo>
                  <a:cubicBezTo>
                    <a:pt x="80" y="0"/>
                    <a:pt x="80" y="0"/>
                    <a:pt x="80" y="0"/>
                  </a:cubicBezTo>
                  <a:cubicBezTo>
                    <a:pt x="77" y="8"/>
                    <a:pt x="75" y="16"/>
                    <a:pt x="72" y="25"/>
                  </a:cubicBezTo>
                  <a:cubicBezTo>
                    <a:pt x="65" y="51"/>
                    <a:pt x="57" y="79"/>
                    <a:pt x="48" y="108"/>
                  </a:cubicBezTo>
                  <a:cubicBezTo>
                    <a:pt x="40" y="137"/>
                    <a:pt x="30" y="167"/>
                    <a:pt x="21" y="199"/>
                  </a:cubicBezTo>
                  <a:cubicBezTo>
                    <a:pt x="14" y="222"/>
                    <a:pt x="7" y="246"/>
                    <a:pt x="0" y="270"/>
                  </a:cubicBezTo>
                  <a:cubicBezTo>
                    <a:pt x="138" y="270"/>
                    <a:pt x="138" y="270"/>
                    <a:pt x="138" y="270"/>
                  </a:cubicBezTo>
                  <a:cubicBezTo>
                    <a:pt x="292" y="0"/>
                    <a:pt x="292" y="0"/>
                    <a:pt x="29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39">
              <a:extLst>
                <a:ext uri="{FF2B5EF4-FFF2-40B4-BE49-F238E27FC236}">
                  <a16:creationId xmlns:a16="http://schemas.microsoft.com/office/drawing/2014/main" id="{CBC3A6C2-7588-4149-958D-6EB47DE491A9}"/>
                </a:ext>
              </a:extLst>
            </p:cNvPr>
            <p:cNvSpPr>
              <a:spLocks/>
            </p:cNvSpPr>
            <p:nvPr/>
          </p:nvSpPr>
          <p:spPr bwMode="auto">
            <a:xfrm>
              <a:off x="6760141" y="1898140"/>
              <a:ext cx="390227" cy="953163"/>
            </a:xfrm>
            <a:custGeom>
              <a:avLst/>
              <a:gdLst>
                <a:gd name="T0" fmla="*/ 134 w 177"/>
                <a:gd name="T1" fmla="*/ 0 h 432"/>
                <a:gd name="T2" fmla="*/ 122 w 177"/>
                <a:gd name="T3" fmla="*/ 38 h 432"/>
                <a:gd name="T4" fmla="*/ 52 w 177"/>
                <a:gd name="T5" fmla="*/ 267 h 432"/>
                <a:gd name="T6" fmla="*/ 14 w 177"/>
                <a:gd name="T7" fmla="*/ 388 h 432"/>
                <a:gd name="T8" fmla="*/ 0 w 177"/>
                <a:gd name="T9" fmla="*/ 432 h 432"/>
                <a:gd name="T10" fmla="*/ 177 w 177"/>
                <a:gd name="T11" fmla="*/ 121 h 432"/>
                <a:gd name="T12" fmla="*/ 97 w 177"/>
                <a:gd name="T13" fmla="*/ 121 h 432"/>
                <a:gd name="T14" fmla="*/ 97 w 177"/>
                <a:gd name="T15" fmla="*/ 121 h 432"/>
                <a:gd name="T16" fmla="*/ 129 w 177"/>
                <a:gd name="T17" fmla="*/ 14 h 432"/>
                <a:gd name="T18" fmla="*/ 134 w 177"/>
                <a:gd name="T19"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432">
                  <a:moveTo>
                    <a:pt x="134" y="0"/>
                  </a:moveTo>
                  <a:cubicBezTo>
                    <a:pt x="130" y="12"/>
                    <a:pt x="126" y="25"/>
                    <a:pt x="122" y="38"/>
                  </a:cubicBezTo>
                  <a:cubicBezTo>
                    <a:pt x="100" y="111"/>
                    <a:pt x="76" y="188"/>
                    <a:pt x="52" y="267"/>
                  </a:cubicBezTo>
                  <a:cubicBezTo>
                    <a:pt x="39" y="307"/>
                    <a:pt x="26" y="347"/>
                    <a:pt x="14" y="388"/>
                  </a:cubicBezTo>
                  <a:cubicBezTo>
                    <a:pt x="9" y="402"/>
                    <a:pt x="4" y="417"/>
                    <a:pt x="0" y="432"/>
                  </a:cubicBezTo>
                  <a:cubicBezTo>
                    <a:pt x="177" y="121"/>
                    <a:pt x="177" y="121"/>
                    <a:pt x="177" y="121"/>
                  </a:cubicBezTo>
                  <a:cubicBezTo>
                    <a:pt x="97" y="121"/>
                    <a:pt x="97" y="121"/>
                    <a:pt x="97" y="121"/>
                  </a:cubicBezTo>
                  <a:cubicBezTo>
                    <a:pt x="97" y="121"/>
                    <a:pt x="97" y="121"/>
                    <a:pt x="97" y="121"/>
                  </a:cubicBezTo>
                  <a:cubicBezTo>
                    <a:pt x="108" y="84"/>
                    <a:pt x="119" y="49"/>
                    <a:pt x="129" y="14"/>
                  </a:cubicBezTo>
                  <a:cubicBezTo>
                    <a:pt x="131" y="10"/>
                    <a:pt x="132" y="5"/>
                    <a:pt x="1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40">
              <a:extLst>
                <a:ext uri="{FF2B5EF4-FFF2-40B4-BE49-F238E27FC236}">
                  <a16:creationId xmlns:a16="http://schemas.microsoft.com/office/drawing/2014/main" id="{AD4FD503-93D6-457F-AB61-267A8EDDA1C5}"/>
                </a:ext>
              </a:extLst>
            </p:cNvPr>
            <p:cNvSpPr>
              <a:spLocks/>
            </p:cNvSpPr>
            <p:nvPr/>
          </p:nvSpPr>
          <p:spPr bwMode="auto">
            <a:xfrm>
              <a:off x="7358551" y="2165137"/>
              <a:ext cx="2013684" cy="3339336"/>
            </a:xfrm>
            <a:custGeom>
              <a:avLst/>
              <a:gdLst>
                <a:gd name="T0" fmla="*/ 2157 w 2157"/>
                <a:gd name="T1" fmla="*/ 0 h 3577"/>
                <a:gd name="T2" fmla="*/ 2039 w 2157"/>
                <a:gd name="T3" fmla="*/ 0 h 3577"/>
                <a:gd name="T4" fmla="*/ 0 w 2157"/>
                <a:gd name="T5" fmla="*/ 3577 h 3577"/>
                <a:gd name="T6" fmla="*/ 640 w 2157"/>
                <a:gd name="T7" fmla="*/ 3577 h 3577"/>
                <a:gd name="T8" fmla="*/ 2157 w 2157"/>
                <a:gd name="T9" fmla="*/ 0 h 3577"/>
              </a:gdLst>
              <a:ahLst/>
              <a:cxnLst>
                <a:cxn ang="0">
                  <a:pos x="T0" y="T1"/>
                </a:cxn>
                <a:cxn ang="0">
                  <a:pos x="T2" y="T3"/>
                </a:cxn>
                <a:cxn ang="0">
                  <a:pos x="T4" y="T5"/>
                </a:cxn>
                <a:cxn ang="0">
                  <a:pos x="T6" y="T7"/>
                </a:cxn>
                <a:cxn ang="0">
                  <a:pos x="T8" y="T9"/>
                </a:cxn>
              </a:cxnLst>
              <a:rect l="0" t="0" r="r" b="b"/>
              <a:pathLst>
                <a:path w="2157" h="3577">
                  <a:moveTo>
                    <a:pt x="2157" y="0"/>
                  </a:moveTo>
                  <a:lnTo>
                    <a:pt x="2039" y="0"/>
                  </a:lnTo>
                  <a:lnTo>
                    <a:pt x="0" y="3577"/>
                  </a:lnTo>
                  <a:lnTo>
                    <a:pt x="640" y="3577"/>
                  </a:lnTo>
                  <a:lnTo>
                    <a:pt x="21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41">
              <a:extLst>
                <a:ext uri="{FF2B5EF4-FFF2-40B4-BE49-F238E27FC236}">
                  <a16:creationId xmlns:a16="http://schemas.microsoft.com/office/drawing/2014/main" id="{AF43BAD3-BAF4-4267-93D8-8050A2182415}"/>
                </a:ext>
              </a:extLst>
            </p:cNvPr>
            <p:cNvSpPr>
              <a:spLocks/>
            </p:cNvSpPr>
            <p:nvPr/>
          </p:nvSpPr>
          <p:spPr bwMode="auto">
            <a:xfrm>
              <a:off x="7358551" y="2165137"/>
              <a:ext cx="2013684" cy="3339336"/>
            </a:xfrm>
            <a:custGeom>
              <a:avLst/>
              <a:gdLst>
                <a:gd name="T0" fmla="*/ 2157 w 2157"/>
                <a:gd name="T1" fmla="*/ 0 h 3577"/>
                <a:gd name="T2" fmla="*/ 2039 w 2157"/>
                <a:gd name="T3" fmla="*/ 0 h 3577"/>
                <a:gd name="T4" fmla="*/ 0 w 2157"/>
                <a:gd name="T5" fmla="*/ 3577 h 3577"/>
                <a:gd name="T6" fmla="*/ 640 w 2157"/>
                <a:gd name="T7" fmla="*/ 3577 h 3577"/>
                <a:gd name="T8" fmla="*/ 2157 w 2157"/>
                <a:gd name="T9" fmla="*/ 0 h 3577"/>
              </a:gdLst>
              <a:ahLst/>
              <a:cxnLst>
                <a:cxn ang="0">
                  <a:pos x="T0" y="T1"/>
                </a:cxn>
                <a:cxn ang="0">
                  <a:pos x="T2" y="T3"/>
                </a:cxn>
                <a:cxn ang="0">
                  <a:pos x="T4" y="T5"/>
                </a:cxn>
                <a:cxn ang="0">
                  <a:pos x="T6" y="T7"/>
                </a:cxn>
                <a:cxn ang="0">
                  <a:pos x="T8" y="T9"/>
                </a:cxn>
              </a:cxnLst>
              <a:rect l="0" t="0" r="r" b="b"/>
              <a:pathLst>
                <a:path w="2157" h="3577">
                  <a:moveTo>
                    <a:pt x="2157" y="0"/>
                  </a:moveTo>
                  <a:lnTo>
                    <a:pt x="2039" y="0"/>
                  </a:lnTo>
                  <a:lnTo>
                    <a:pt x="0" y="3577"/>
                  </a:lnTo>
                  <a:lnTo>
                    <a:pt x="640" y="3577"/>
                  </a:lnTo>
                  <a:lnTo>
                    <a:pt x="215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42">
              <a:extLst>
                <a:ext uri="{FF2B5EF4-FFF2-40B4-BE49-F238E27FC236}">
                  <a16:creationId xmlns:a16="http://schemas.microsoft.com/office/drawing/2014/main" id="{49C39369-1431-4558-B3EA-3CF69349E082}"/>
                </a:ext>
              </a:extLst>
            </p:cNvPr>
            <p:cNvSpPr>
              <a:spLocks/>
            </p:cNvSpPr>
            <p:nvPr/>
          </p:nvSpPr>
          <p:spPr bwMode="auto">
            <a:xfrm>
              <a:off x="6475406" y="2511488"/>
              <a:ext cx="1754155" cy="2992985"/>
            </a:xfrm>
            <a:custGeom>
              <a:avLst/>
              <a:gdLst>
                <a:gd name="T0" fmla="*/ 1879 w 1879"/>
                <a:gd name="T1" fmla="*/ 0 h 3206"/>
                <a:gd name="T2" fmla="*/ 1827 w 1879"/>
                <a:gd name="T3" fmla="*/ 0 h 3206"/>
                <a:gd name="T4" fmla="*/ 0 w 1879"/>
                <a:gd name="T5" fmla="*/ 3206 h 3206"/>
                <a:gd name="T6" fmla="*/ 520 w 1879"/>
                <a:gd name="T7" fmla="*/ 3206 h 3206"/>
                <a:gd name="T8" fmla="*/ 1879 w 1879"/>
                <a:gd name="T9" fmla="*/ 0 h 3206"/>
              </a:gdLst>
              <a:ahLst/>
              <a:cxnLst>
                <a:cxn ang="0">
                  <a:pos x="T0" y="T1"/>
                </a:cxn>
                <a:cxn ang="0">
                  <a:pos x="T2" y="T3"/>
                </a:cxn>
                <a:cxn ang="0">
                  <a:pos x="T4" y="T5"/>
                </a:cxn>
                <a:cxn ang="0">
                  <a:pos x="T6" y="T7"/>
                </a:cxn>
                <a:cxn ang="0">
                  <a:pos x="T8" y="T9"/>
                </a:cxn>
              </a:cxnLst>
              <a:rect l="0" t="0" r="r" b="b"/>
              <a:pathLst>
                <a:path w="1879" h="3206">
                  <a:moveTo>
                    <a:pt x="1879" y="0"/>
                  </a:moveTo>
                  <a:lnTo>
                    <a:pt x="1827" y="0"/>
                  </a:lnTo>
                  <a:lnTo>
                    <a:pt x="0" y="3206"/>
                  </a:lnTo>
                  <a:lnTo>
                    <a:pt x="520" y="3206"/>
                  </a:lnTo>
                  <a:lnTo>
                    <a:pt x="18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43">
              <a:extLst>
                <a:ext uri="{FF2B5EF4-FFF2-40B4-BE49-F238E27FC236}">
                  <a16:creationId xmlns:a16="http://schemas.microsoft.com/office/drawing/2014/main" id="{E050C778-20D9-49ED-95AB-10BB967D1749}"/>
                </a:ext>
              </a:extLst>
            </p:cNvPr>
            <p:cNvSpPr>
              <a:spLocks/>
            </p:cNvSpPr>
            <p:nvPr/>
          </p:nvSpPr>
          <p:spPr bwMode="auto">
            <a:xfrm>
              <a:off x="6475406" y="2511488"/>
              <a:ext cx="1754155" cy="2992985"/>
            </a:xfrm>
            <a:custGeom>
              <a:avLst/>
              <a:gdLst>
                <a:gd name="T0" fmla="*/ 1879 w 1879"/>
                <a:gd name="T1" fmla="*/ 0 h 3206"/>
                <a:gd name="T2" fmla="*/ 1827 w 1879"/>
                <a:gd name="T3" fmla="*/ 0 h 3206"/>
                <a:gd name="T4" fmla="*/ 0 w 1879"/>
                <a:gd name="T5" fmla="*/ 3206 h 3206"/>
                <a:gd name="T6" fmla="*/ 520 w 1879"/>
                <a:gd name="T7" fmla="*/ 3206 h 3206"/>
                <a:gd name="T8" fmla="*/ 1879 w 1879"/>
                <a:gd name="T9" fmla="*/ 0 h 3206"/>
              </a:gdLst>
              <a:ahLst/>
              <a:cxnLst>
                <a:cxn ang="0">
                  <a:pos x="T0" y="T1"/>
                </a:cxn>
                <a:cxn ang="0">
                  <a:pos x="T2" y="T3"/>
                </a:cxn>
                <a:cxn ang="0">
                  <a:pos x="T4" y="T5"/>
                </a:cxn>
                <a:cxn ang="0">
                  <a:pos x="T6" y="T7"/>
                </a:cxn>
                <a:cxn ang="0">
                  <a:pos x="T8" y="T9"/>
                </a:cxn>
              </a:cxnLst>
              <a:rect l="0" t="0" r="r" b="b"/>
              <a:pathLst>
                <a:path w="1879" h="3206">
                  <a:moveTo>
                    <a:pt x="1879" y="0"/>
                  </a:moveTo>
                  <a:lnTo>
                    <a:pt x="1827" y="0"/>
                  </a:lnTo>
                  <a:lnTo>
                    <a:pt x="0" y="3206"/>
                  </a:lnTo>
                  <a:lnTo>
                    <a:pt x="520" y="3206"/>
                  </a:lnTo>
                  <a:lnTo>
                    <a:pt x="187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44">
              <a:extLst>
                <a:ext uri="{FF2B5EF4-FFF2-40B4-BE49-F238E27FC236}">
                  <a16:creationId xmlns:a16="http://schemas.microsoft.com/office/drawing/2014/main" id="{748743CD-F764-4B8A-A772-CD0DA06C0D76}"/>
                </a:ext>
              </a:extLst>
            </p:cNvPr>
            <p:cNvSpPr>
              <a:spLocks/>
            </p:cNvSpPr>
            <p:nvPr/>
          </p:nvSpPr>
          <p:spPr bwMode="auto">
            <a:xfrm>
              <a:off x="8428408" y="3782993"/>
              <a:ext cx="1030647" cy="1721480"/>
            </a:xfrm>
            <a:custGeom>
              <a:avLst/>
              <a:gdLst>
                <a:gd name="T0" fmla="*/ 1104 w 1104"/>
                <a:gd name="T1" fmla="*/ 0 h 1844"/>
                <a:gd name="T2" fmla="*/ 1052 w 1104"/>
                <a:gd name="T3" fmla="*/ 0 h 1844"/>
                <a:gd name="T4" fmla="*/ 0 w 1104"/>
                <a:gd name="T5" fmla="*/ 1844 h 1844"/>
                <a:gd name="T6" fmla="*/ 321 w 1104"/>
                <a:gd name="T7" fmla="*/ 1844 h 1844"/>
                <a:gd name="T8" fmla="*/ 1104 w 1104"/>
                <a:gd name="T9" fmla="*/ 0 h 1844"/>
              </a:gdLst>
              <a:ahLst/>
              <a:cxnLst>
                <a:cxn ang="0">
                  <a:pos x="T0" y="T1"/>
                </a:cxn>
                <a:cxn ang="0">
                  <a:pos x="T2" y="T3"/>
                </a:cxn>
                <a:cxn ang="0">
                  <a:pos x="T4" y="T5"/>
                </a:cxn>
                <a:cxn ang="0">
                  <a:pos x="T6" y="T7"/>
                </a:cxn>
                <a:cxn ang="0">
                  <a:pos x="T8" y="T9"/>
                </a:cxn>
              </a:cxnLst>
              <a:rect l="0" t="0" r="r" b="b"/>
              <a:pathLst>
                <a:path w="1104" h="1844">
                  <a:moveTo>
                    <a:pt x="1104" y="0"/>
                  </a:moveTo>
                  <a:lnTo>
                    <a:pt x="1052" y="0"/>
                  </a:lnTo>
                  <a:lnTo>
                    <a:pt x="0" y="1844"/>
                  </a:lnTo>
                  <a:lnTo>
                    <a:pt x="321" y="1844"/>
                  </a:lnTo>
                  <a:lnTo>
                    <a:pt x="1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45">
              <a:extLst>
                <a:ext uri="{FF2B5EF4-FFF2-40B4-BE49-F238E27FC236}">
                  <a16:creationId xmlns:a16="http://schemas.microsoft.com/office/drawing/2014/main" id="{DEBBF33A-C49E-40B9-83D5-A21C71928B61}"/>
                </a:ext>
              </a:extLst>
            </p:cNvPr>
            <p:cNvSpPr>
              <a:spLocks/>
            </p:cNvSpPr>
            <p:nvPr/>
          </p:nvSpPr>
          <p:spPr bwMode="auto">
            <a:xfrm>
              <a:off x="8428408" y="3782993"/>
              <a:ext cx="1030647" cy="1721480"/>
            </a:xfrm>
            <a:custGeom>
              <a:avLst/>
              <a:gdLst>
                <a:gd name="T0" fmla="*/ 1104 w 1104"/>
                <a:gd name="T1" fmla="*/ 0 h 1844"/>
                <a:gd name="T2" fmla="*/ 1052 w 1104"/>
                <a:gd name="T3" fmla="*/ 0 h 1844"/>
                <a:gd name="T4" fmla="*/ 0 w 1104"/>
                <a:gd name="T5" fmla="*/ 1844 h 1844"/>
                <a:gd name="T6" fmla="*/ 321 w 1104"/>
                <a:gd name="T7" fmla="*/ 1844 h 1844"/>
                <a:gd name="T8" fmla="*/ 1104 w 1104"/>
                <a:gd name="T9" fmla="*/ 0 h 1844"/>
              </a:gdLst>
              <a:ahLst/>
              <a:cxnLst>
                <a:cxn ang="0">
                  <a:pos x="T0" y="T1"/>
                </a:cxn>
                <a:cxn ang="0">
                  <a:pos x="T2" y="T3"/>
                </a:cxn>
                <a:cxn ang="0">
                  <a:pos x="T4" y="T5"/>
                </a:cxn>
                <a:cxn ang="0">
                  <a:pos x="T6" y="T7"/>
                </a:cxn>
                <a:cxn ang="0">
                  <a:pos x="T8" y="T9"/>
                </a:cxn>
              </a:cxnLst>
              <a:rect l="0" t="0" r="r" b="b"/>
              <a:pathLst>
                <a:path w="1104" h="1844">
                  <a:moveTo>
                    <a:pt x="1104" y="0"/>
                  </a:moveTo>
                  <a:lnTo>
                    <a:pt x="1052" y="0"/>
                  </a:lnTo>
                  <a:lnTo>
                    <a:pt x="0" y="1844"/>
                  </a:lnTo>
                  <a:lnTo>
                    <a:pt x="321" y="1844"/>
                  </a:lnTo>
                  <a:lnTo>
                    <a:pt x="110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46">
              <a:extLst>
                <a:ext uri="{FF2B5EF4-FFF2-40B4-BE49-F238E27FC236}">
                  <a16:creationId xmlns:a16="http://schemas.microsoft.com/office/drawing/2014/main" id="{243BBEEE-82CF-4A1E-8651-5B0F1668A98A}"/>
                </a:ext>
              </a:extLst>
            </p:cNvPr>
            <p:cNvSpPr>
              <a:spLocks/>
            </p:cNvSpPr>
            <p:nvPr/>
          </p:nvSpPr>
          <p:spPr bwMode="auto">
            <a:xfrm>
              <a:off x="9264876" y="4111605"/>
              <a:ext cx="793524" cy="1392868"/>
            </a:xfrm>
            <a:custGeom>
              <a:avLst/>
              <a:gdLst>
                <a:gd name="T0" fmla="*/ 850 w 850"/>
                <a:gd name="T1" fmla="*/ 0 h 1492"/>
                <a:gd name="T2" fmla="*/ 0 w 850"/>
                <a:gd name="T3" fmla="*/ 1492 h 1492"/>
                <a:gd name="T4" fmla="*/ 520 w 850"/>
                <a:gd name="T5" fmla="*/ 1492 h 1492"/>
                <a:gd name="T6" fmla="*/ 850 w 850"/>
                <a:gd name="T7" fmla="*/ 714 h 1492"/>
                <a:gd name="T8" fmla="*/ 850 w 850"/>
                <a:gd name="T9" fmla="*/ 0 h 1492"/>
              </a:gdLst>
              <a:ahLst/>
              <a:cxnLst>
                <a:cxn ang="0">
                  <a:pos x="T0" y="T1"/>
                </a:cxn>
                <a:cxn ang="0">
                  <a:pos x="T2" y="T3"/>
                </a:cxn>
                <a:cxn ang="0">
                  <a:pos x="T4" y="T5"/>
                </a:cxn>
                <a:cxn ang="0">
                  <a:pos x="T6" y="T7"/>
                </a:cxn>
                <a:cxn ang="0">
                  <a:pos x="T8" y="T9"/>
                </a:cxn>
              </a:cxnLst>
              <a:rect l="0" t="0" r="r" b="b"/>
              <a:pathLst>
                <a:path w="850" h="1492">
                  <a:moveTo>
                    <a:pt x="850" y="0"/>
                  </a:moveTo>
                  <a:lnTo>
                    <a:pt x="0" y="1492"/>
                  </a:lnTo>
                  <a:lnTo>
                    <a:pt x="520" y="1492"/>
                  </a:lnTo>
                  <a:lnTo>
                    <a:pt x="850" y="714"/>
                  </a:lnTo>
                  <a:lnTo>
                    <a:pt x="8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47">
              <a:extLst>
                <a:ext uri="{FF2B5EF4-FFF2-40B4-BE49-F238E27FC236}">
                  <a16:creationId xmlns:a16="http://schemas.microsoft.com/office/drawing/2014/main" id="{93CCC743-AE7F-4ED3-B98B-C4A4F6F0A5C5}"/>
                </a:ext>
              </a:extLst>
            </p:cNvPr>
            <p:cNvSpPr>
              <a:spLocks/>
            </p:cNvSpPr>
            <p:nvPr/>
          </p:nvSpPr>
          <p:spPr bwMode="auto">
            <a:xfrm>
              <a:off x="9264876" y="4111605"/>
              <a:ext cx="793524" cy="1392868"/>
            </a:xfrm>
            <a:custGeom>
              <a:avLst/>
              <a:gdLst>
                <a:gd name="T0" fmla="*/ 850 w 850"/>
                <a:gd name="T1" fmla="*/ 0 h 1492"/>
                <a:gd name="T2" fmla="*/ 0 w 850"/>
                <a:gd name="T3" fmla="*/ 1492 h 1492"/>
                <a:gd name="T4" fmla="*/ 520 w 850"/>
                <a:gd name="T5" fmla="*/ 1492 h 1492"/>
                <a:gd name="T6" fmla="*/ 850 w 850"/>
                <a:gd name="T7" fmla="*/ 714 h 1492"/>
                <a:gd name="T8" fmla="*/ 850 w 850"/>
                <a:gd name="T9" fmla="*/ 0 h 1492"/>
              </a:gdLst>
              <a:ahLst/>
              <a:cxnLst>
                <a:cxn ang="0">
                  <a:pos x="T0" y="T1"/>
                </a:cxn>
                <a:cxn ang="0">
                  <a:pos x="T2" y="T3"/>
                </a:cxn>
                <a:cxn ang="0">
                  <a:pos x="T4" y="T5"/>
                </a:cxn>
                <a:cxn ang="0">
                  <a:pos x="T6" y="T7"/>
                </a:cxn>
                <a:cxn ang="0">
                  <a:pos x="T8" y="T9"/>
                </a:cxn>
              </a:cxnLst>
              <a:rect l="0" t="0" r="r" b="b"/>
              <a:pathLst>
                <a:path w="850" h="1492">
                  <a:moveTo>
                    <a:pt x="850" y="0"/>
                  </a:moveTo>
                  <a:lnTo>
                    <a:pt x="0" y="1492"/>
                  </a:lnTo>
                  <a:lnTo>
                    <a:pt x="520" y="1492"/>
                  </a:lnTo>
                  <a:lnTo>
                    <a:pt x="850" y="714"/>
                  </a:lnTo>
                  <a:lnTo>
                    <a:pt x="85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50">
              <a:extLst>
                <a:ext uri="{FF2B5EF4-FFF2-40B4-BE49-F238E27FC236}">
                  <a16:creationId xmlns:a16="http://schemas.microsoft.com/office/drawing/2014/main" id="{FBE84D3A-A2C1-46EE-BB57-9C03D21AC47A}"/>
                </a:ext>
              </a:extLst>
            </p:cNvPr>
            <p:cNvSpPr>
              <a:spLocks/>
            </p:cNvSpPr>
            <p:nvPr/>
          </p:nvSpPr>
          <p:spPr bwMode="auto">
            <a:xfrm>
              <a:off x="6680789" y="3094027"/>
              <a:ext cx="1867" cy="4668"/>
            </a:xfrm>
            <a:custGeom>
              <a:avLst/>
              <a:gdLst>
                <a:gd name="T0" fmla="*/ 1 w 1"/>
                <a:gd name="T1" fmla="*/ 0 h 2"/>
                <a:gd name="T2" fmla="*/ 1 w 1"/>
                <a:gd name="T3" fmla="*/ 0 h 2"/>
                <a:gd name="T4" fmla="*/ 0 w 1"/>
                <a:gd name="T5" fmla="*/ 1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0"/>
                  </a:cubicBezTo>
                  <a:cubicBezTo>
                    <a:pt x="0" y="1"/>
                    <a:pt x="0" y="1"/>
                    <a:pt x="0" y="1"/>
                  </a:cubicBezTo>
                  <a:cubicBezTo>
                    <a:pt x="0" y="2"/>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51">
              <a:extLst>
                <a:ext uri="{FF2B5EF4-FFF2-40B4-BE49-F238E27FC236}">
                  <a16:creationId xmlns:a16="http://schemas.microsoft.com/office/drawing/2014/main" id="{1FD3C32C-9487-425B-8D8B-5FA4FDB39593}"/>
                </a:ext>
              </a:extLst>
            </p:cNvPr>
            <p:cNvSpPr>
              <a:spLocks noChangeArrowheads="1"/>
            </p:cNvSpPr>
            <p:nvPr/>
          </p:nvSpPr>
          <p:spPr bwMode="auto">
            <a:xfrm>
              <a:off x="6994464" y="3035213"/>
              <a:ext cx="934" cy="9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52">
              <a:extLst>
                <a:ext uri="{FF2B5EF4-FFF2-40B4-BE49-F238E27FC236}">
                  <a16:creationId xmlns:a16="http://schemas.microsoft.com/office/drawing/2014/main" id="{F24F2941-B776-4979-8C49-7667AB11C2B5}"/>
                </a:ext>
              </a:extLst>
            </p:cNvPr>
            <p:cNvSpPr>
              <a:spLocks/>
            </p:cNvSpPr>
            <p:nvPr/>
          </p:nvSpPr>
          <p:spPr bwMode="auto">
            <a:xfrm>
              <a:off x="6994464" y="3032413"/>
              <a:ext cx="1867" cy="2801"/>
            </a:xfrm>
            <a:custGeom>
              <a:avLst/>
              <a:gdLst>
                <a:gd name="T0" fmla="*/ 1 w 1"/>
                <a:gd name="T1" fmla="*/ 0 h 1"/>
                <a:gd name="T2" fmla="*/ 1 w 1"/>
                <a:gd name="T3" fmla="*/ 1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1" y="1"/>
                    <a:pt x="1" y="1"/>
                  </a:cubicBezTo>
                  <a:cubicBezTo>
                    <a:pt x="0" y="1"/>
                    <a:pt x="0" y="1"/>
                    <a:pt x="0" y="1"/>
                  </a:cubicBezTo>
                  <a:cubicBezTo>
                    <a:pt x="0" y="1"/>
                    <a:pt x="0"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53">
              <a:extLst>
                <a:ext uri="{FF2B5EF4-FFF2-40B4-BE49-F238E27FC236}">
                  <a16:creationId xmlns:a16="http://schemas.microsoft.com/office/drawing/2014/main" id="{EAC36EAA-FB6B-4178-9113-75168554C6D2}"/>
                </a:ext>
              </a:extLst>
            </p:cNvPr>
            <p:cNvSpPr>
              <a:spLocks/>
            </p:cNvSpPr>
            <p:nvPr/>
          </p:nvSpPr>
          <p:spPr bwMode="auto">
            <a:xfrm>
              <a:off x="7056079" y="1686223"/>
              <a:ext cx="63482" cy="211918"/>
            </a:xfrm>
            <a:custGeom>
              <a:avLst/>
              <a:gdLst>
                <a:gd name="T0" fmla="*/ 29 w 29"/>
                <a:gd name="T1" fmla="*/ 0 h 96"/>
                <a:gd name="T2" fmla="*/ 28 w 29"/>
                <a:gd name="T3" fmla="*/ 0 h 96"/>
                <a:gd name="T4" fmla="*/ 25 w 29"/>
                <a:gd name="T5" fmla="*/ 11 h 96"/>
                <a:gd name="T6" fmla="*/ 0 w 29"/>
                <a:gd name="T7" fmla="*/ 96 h 96"/>
                <a:gd name="T8" fmla="*/ 20 w 29"/>
                <a:gd name="T9" fmla="*/ 28 h 96"/>
                <a:gd name="T10" fmla="*/ 29 w 29"/>
                <a:gd name="T11" fmla="*/ 0 h 96"/>
              </a:gdLst>
              <a:ahLst/>
              <a:cxnLst>
                <a:cxn ang="0">
                  <a:pos x="T0" y="T1"/>
                </a:cxn>
                <a:cxn ang="0">
                  <a:pos x="T2" y="T3"/>
                </a:cxn>
                <a:cxn ang="0">
                  <a:pos x="T4" y="T5"/>
                </a:cxn>
                <a:cxn ang="0">
                  <a:pos x="T6" y="T7"/>
                </a:cxn>
                <a:cxn ang="0">
                  <a:pos x="T8" y="T9"/>
                </a:cxn>
                <a:cxn ang="0">
                  <a:pos x="T10" y="T11"/>
                </a:cxn>
              </a:cxnLst>
              <a:rect l="0" t="0" r="r" b="b"/>
              <a:pathLst>
                <a:path w="29" h="96">
                  <a:moveTo>
                    <a:pt x="29" y="0"/>
                  </a:moveTo>
                  <a:cubicBezTo>
                    <a:pt x="28" y="0"/>
                    <a:pt x="28" y="0"/>
                    <a:pt x="28" y="0"/>
                  </a:cubicBezTo>
                  <a:cubicBezTo>
                    <a:pt x="27" y="4"/>
                    <a:pt x="26" y="7"/>
                    <a:pt x="25" y="11"/>
                  </a:cubicBezTo>
                  <a:cubicBezTo>
                    <a:pt x="17" y="38"/>
                    <a:pt x="8" y="67"/>
                    <a:pt x="0" y="96"/>
                  </a:cubicBezTo>
                  <a:cubicBezTo>
                    <a:pt x="7" y="73"/>
                    <a:pt x="14" y="50"/>
                    <a:pt x="20" y="28"/>
                  </a:cubicBezTo>
                  <a:cubicBezTo>
                    <a:pt x="23" y="19"/>
                    <a:pt x="26" y="9"/>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56">
              <a:extLst>
                <a:ext uri="{FF2B5EF4-FFF2-40B4-BE49-F238E27FC236}">
                  <a16:creationId xmlns:a16="http://schemas.microsoft.com/office/drawing/2014/main" id="{275DE839-21C6-4EC3-B6FC-1DA5CE3E54E5}"/>
                </a:ext>
              </a:extLst>
            </p:cNvPr>
            <p:cNvSpPr>
              <a:spLocks/>
            </p:cNvSpPr>
            <p:nvPr/>
          </p:nvSpPr>
          <p:spPr bwMode="auto">
            <a:xfrm>
              <a:off x="8616053" y="1686223"/>
              <a:ext cx="715105" cy="478915"/>
            </a:xfrm>
            <a:custGeom>
              <a:avLst/>
              <a:gdLst>
                <a:gd name="T0" fmla="*/ 766 w 766"/>
                <a:gd name="T1" fmla="*/ 0 h 513"/>
                <a:gd name="T2" fmla="*/ 217 w 766"/>
                <a:gd name="T3" fmla="*/ 0 h 513"/>
                <a:gd name="T4" fmla="*/ 0 w 766"/>
                <a:gd name="T5" fmla="*/ 513 h 513"/>
                <a:gd name="T6" fmla="*/ 472 w 766"/>
                <a:gd name="T7" fmla="*/ 513 h 513"/>
                <a:gd name="T8" fmla="*/ 766 w 766"/>
                <a:gd name="T9" fmla="*/ 0 h 513"/>
              </a:gdLst>
              <a:ahLst/>
              <a:cxnLst>
                <a:cxn ang="0">
                  <a:pos x="T0" y="T1"/>
                </a:cxn>
                <a:cxn ang="0">
                  <a:pos x="T2" y="T3"/>
                </a:cxn>
                <a:cxn ang="0">
                  <a:pos x="T4" y="T5"/>
                </a:cxn>
                <a:cxn ang="0">
                  <a:pos x="T6" y="T7"/>
                </a:cxn>
                <a:cxn ang="0">
                  <a:pos x="T8" y="T9"/>
                </a:cxn>
              </a:cxnLst>
              <a:rect l="0" t="0" r="r" b="b"/>
              <a:pathLst>
                <a:path w="766" h="513">
                  <a:moveTo>
                    <a:pt x="766" y="0"/>
                  </a:moveTo>
                  <a:lnTo>
                    <a:pt x="217" y="0"/>
                  </a:lnTo>
                  <a:lnTo>
                    <a:pt x="0" y="513"/>
                  </a:lnTo>
                  <a:lnTo>
                    <a:pt x="472" y="513"/>
                  </a:lnTo>
                  <a:lnTo>
                    <a:pt x="7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57">
              <a:extLst>
                <a:ext uri="{FF2B5EF4-FFF2-40B4-BE49-F238E27FC236}">
                  <a16:creationId xmlns:a16="http://schemas.microsoft.com/office/drawing/2014/main" id="{643920FF-C3D2-439D-94D6-3275FEAA3A67}"/>
                </a:ext>
              </a:extLst>
            </p:cNvPr>
            <p:cNvSpPr>
              <a:spLocks/>
            </p:cNvSpPr>
            <p:nvPr/>
          </p:nvSpPr>
          <p:spPr bwMode="auto">
            <a:xfrm>
              <a:off x="8616053" y="1686223"/>
              <a:ext cx="715105" cy="478915"/>
            </a:xfrm>
            <a:custGeom>
              <a:avLst/>
              <a:gdLst>
                <a:gd name="T0" fmla="*/ 766 w 766"/>
                <a:gd name="T1" fmla="*/ 0 h 513"/>
                <a:gd name="T2" fmla="*/ 217 w 766"/>
                <a:gd name="T3" fmla="*/ 0 h 513"/>
                <a:gd name="T4" fmla="*/ 0 w 766"/>
                <a:gd name="T5" fmla="*/ 513 h 513"/>
                <a:gd name="T6" fmla="*/ 472 w 766"/>
                <a:gd name="T7" fmla="*/ 513 h 513"/>
                <a:gd name="T8" fmla="*/ 766 w 766"/>
                <a:gd name="T9" fmla="*/ 0 h 513"/>
              </a:gdLst>
              <a:ahLst/>
              <a:cxnLst>
                <a:cxn ang="0">
                  <a:pos x="T0" y="T1"/>
                </a:cxn>
                <a:cxn ang="0">
                  <a:pos x="T2" y="T3"/>
                </a:cxn>
                <a:cxn ang="0">
                  <a:pos x="T4" y="T5"/>
                </a:cxn>
                <a:cxn ang="0">
                  <a:pos x="T6" y="T7"/>
                </a:cxn>
                <a:cxn ang="0">
                  <a:pos x="T8" y="T9"/>
                </a:cxn>
              </a:cxnLst>
              <a:rect l="0" t="0" r="r" b="b"/>
              <a:pathLst>
                <a:path w="766" h="513">
                  <a:moveTo>
                    <a:pt x="766" y="0"/>
                  </a:moveTo>
                  <a:lnTo>
                    <a:pt x="217" y="0"/>
                  </a:lnTo>
                  <a:lnTo>
                    <a:pt x="0" y="513"/>
                  </a:lnTo>
                  <a:lnTo>
                    <a:pt x="472" y="513"/>
                  </a:lnTo>
                  <a:lnTo>
                    <a:pt x="7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58">
              <a:extLst>
                <a:ext uri="{FF2B5EF4-FFF2-40B4-BE49-F238E27FC236}">
                  <a16:creationId xmlns:a16="http://schemas.microsoft.com/office/drawing/2014/main" id="{A1A15F7A-ADAA-4FFA-A94C-20B581F97BF2}"/>
                </a:ext>
              </a:extLst>
            </p:cNvPr>
            <p:cNvSpPr>
              <a:spLocks/>
            </p:cNvSpPr>
            <p:nvPr/>
          </p:nvSpPr>
          <p:spPr bwMode="auto">
            <a:xfrm>
              <a:off x="7845868" y="1686223"/>
              <a:ext cx="414500" cy="478915"/>
            </a:xfrm>
            <a:custGeom>
              <a:avLst/>
              <a:gdLst>
                <a:gd name="T0" fmla="*/ 444 w 444"/>
                <a:gd name="T1" fmla="*/ 0 h 513"/>
                <a:gd name="T2" fmla="*/ 217 w 444"/>
                <a:gd name="T3" fmla="*/ 0 h 513"/>
                <a:gd name="T4" fmla="*/ 0 w 444"/>
                <a:gd name="T5" fmla="*/ 513 h 513"/>
                <a:gd name="T6" fmla="*/ 151 w 444"/>
                <a:gd name="T7" fmla="*/ 513 h 513"/>
                <a:gd name="T8" fmla="*/ 444 w 444"/>
                <a:gd name="T9" fmla="*/ 0 h 513"/>
              </a:gdLst>
              <a:ahLst/>
              <a:cxnLst>
                <a:cxn ang="0">
                  <a:pos x="T0" y="T1"/>
                </a:cxn>
                <a:cxn ang="0">
                  <a:pos x="T2" y="T3"/>
                </a:cxn>
                <a:cxn ang="0">
                  <a:pos x="T4" y="T5"/>
                </a:cxn>
                <a:cxn ang="0">
                  <a:pos x="T6" y="T7"/>
                </a:cxn>
                <a:cxn ang="0">
                  <a:pos x="T8" y="T9"/>
                </a:cxn>
              </a:cxnLst>
              <a:rect l="0" t="0" r="r" b="b"/>
              <a:pathLst>
                <a:path w="444" h="513">
                  <a:moveTo>
                    <a:pt x="444" y="0"/>
                  </a:moveTo>
                  <a:lnTo>
                    <a:pt x="217" y="0"/>
                  </a:lnTo>
                  <a:lnTo>
                    <a:pt x="0" y="513"/>
                  </a:lnTo>
                  <a:lnTo>
                    <a:pt x="151" y="513"/>
                  </a:lnTo>
                  <a:lnTo>
                    <a:pt x="4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59">
              <a:extLst>
                <a:ext uri="{FF2B5EF4-FFF2-40B4-BE49-F238E27FC236}">
                  <a16:creationId xmlns:a16="http://schemas.microsoft.com/office/drawing/2014/main" id="{0EC2A776-871F-4C22-9275-4272CC7E9E6C}"/>
                </a:ext>
              </a:extLst>
            </p:cNvPr>
            <p:cNvSpPr>
              <a:spLocks/>
            </p:cNvSpPr>
            <p:nvPr/>
          </p:nvSpPr>
          <p:spPr bwMode="auto">
            <a:xfrm>
              <a:off x="7845868" y="1686223"/>
              <a:ext cx="414500" cy="478915"/>
            </a:xfrm>
            <a:custGeom>
              <a:avLst/>
              <a:gdLst>
                <a:gd name="T0" fmla="*/ 444 w 444"/>
                <a:gd name="T1" fmla="*/ 0 h 513"/>
                <a:gd name="T2" fmla="*/ 217 w 444"/>
                <a:gd name="T3" fmla="*/ 0 h 513"/>
                <a:gd name="T4" fmla="*/ 0 w 444"/>
                <a:gd name="T5" fmla="*/ 513 h 513"/>
                <a:gd name="T6" fmla="*/ 151 w 444"/>
                <a:gd name="T7" fmla="*/ 513 h 513"/>
                <a:gd name="T8" fmla="*/ 444 w 444"/>
                <a:gd name="T9" fmla="*/ 0 h 513"/>
              </a:gdLst>
              <a:ahLst/>
              <a:cxnLst>
                <a:cxn ang="0">
                  <a:pos x="T0" y="T1"/>
                </a:cxn>
                <a:cxn ang="0">
                  <a:pos x="T2" y="T3"/>
                </a:cxn>
                <a:cxn ang="0">
                  <a:pos x="T4" y="T5"/>
                </a:cxn>
                <a:cxn ang="0">
                  <a:pos x="T6" y="T7"/>
                </a:cxn>
                <a:cxn ang="0">
                  <a:pos x="T8" y="T9"/>
                </a:cxn>
              </a:cxnLst>
              <a:rect l="0" t="0" r="r" b="b"/>
              <a:pathLst>
                <a:path w="444" h="513">
                  <a:moveTo>
                    <a:pt x="444" y="0"/>
                  </a:moveTo>
                  <a:lnTo>
                    <a:pt x="217" y="0"/>
                  </a:lnTo>
                  <a:lnTo>
                    <a:pt x="0" y="513"/>
                  </a:lnTo>
                  <a:lnTo>
                    <a:pt x="151" y="513"/>
                  </a:lnTo>
                  <a:lnTo>
                    <a:pt x="44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60">
              <a:extLst>
                <a:ext uri="{FF2B5EF4-FFF2-40B4-BE49-F238E27FC236}">
                  <a16:creationId xmlns:a16="http://schemas.microsoft.com/office/drawing/2014/main" id="{4E2C6790-C2AE-4DE3-9624-B2108116DB2F}"/>
                </a:ext>
              </a:extLst>
            </p:cNvPr>
            <p:cNvSpPr>
              <a:spLocks/>
            </p:cNvSpPr>
            <p:nvPr/>
          </p:nvSpPr>
          <p:spPr bwMode="auto">
            <a:xfrm>
              <a:off x="6973926" y="1686223"/>
              <a:ext cx="449975" cy="478915"/>
            </a:xfrm>
            <a:custGeom>
              <a:avLst/>
              <a:gdLst>
                <a:gd name="T0" fmla="*/ 204 w 204"/>
                <a:gd name="T1" fmla="*/ 0 h 217"/>
                <a:gd name="T2" fmla="*/ 66 w 204"/>
                <a:gd name="T3" fmla="*/ 0 h 217"/>
                <a:gd name="T4" fmla="*/ 57 w 204"/>
                <a:gd name="T5" fmla="*/ 28 h 217"/>
                <a:gd name="T6" fmla="*/ 37 w 204"/>
                <a:gd name="T7" fmla="*/ 96 h 217"/>
                <a:gd name="T8" fmla="*/ 32 w 204"/>
                <a:gd name="T9" fmla="*/ 110 h 217"/>
                <a:gd name="T10" fmla="*/ 0 w 204"/>
                <a:gd name="T11" fmla="*/ 217 h 217"/>
                <a:gd name="T12" fmla="*/ 0 w 204"/>
                <a:gd name="T13" fmla="*/ 217 h 217"/>
                <a:gd name="T14" fmla="*/ 80 w 204"/>
                <a:gd name="T15" fmla="*/ 217 h 217"/>
                <a:gd name="T16" fmla="*/ 204 w 204"/>
                <a:gd name="T1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217">
                  <a:moveTo>
                    <a:pt x="204" y="0"/>
                  </a:moveTo>
                  <a:cubicBezTo>
                    <a:pt x="66" y="0"/>
                    <a:pt x="66" y="0"/>
                    <a:pt x="66" y="0"/>
                  </a:cubicBezTo>
                  <a:cubicBezTo>
                    <a:pt x="63" y="9"/>
                    <a:pt x="60" y="19"/>
                    <a:pt x="57" y="28"/>
                  </a:cubicBezTo>
                  <a:cubicBezTo>
                    <a:pt x="51" y="50"/>
                    <a:pt x="44" y="73"/>
                    <a:pt x="37" y="96"/>
                  </a:cubicBezTo>
                  <a:cubicBezTo>
                    <a:pt x="35" y="101"/>
                    <a:pt x="34" y="106"/>
                    <a:pt x="32" y="110"/>
                  </a:cubicBezTo>
                  <a:cubicBezTo>
                    <a:pt x="22" y="145"/>
                    <a:pt x="11" y="180"/>
                    <a:pt x="0" y="217"/>
                  </a:cubicBezTo>
                  <a:cubicBezTo>
                    <a:pt x="0" y="217"/>
                    <a:pt x="0" y="217"/>
                    <a:pt x="0" y="217"/>
                  </a:cubicBezTo>
                  <a:cubicBezTo>
                    <a:pt x="80" y="217"/>
                    <a:pt x="80" y="217"/>
                    <a:pt x="80" y="217"/>
                  </a:cubicBezTo>
                  <a:cubicBezTo>
                    <a:pt x="204" y="0"/>
                    <a:pt x="204" y="0"/>
                    <a:pt x="20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61">
              <a:extLst>
                <a:ext uri="{FF2B5EF4-FFF2-40B4-BE49-F238E27FC236}">
                  <a16:creationId xmlns:a16="http://schemas.microsoft.com/office/drawing/2014/main" id="{B8953A9C-D559-4143-943A-3F59D581EDB4}"/>
                </a:ext>
              </a:extLst>
            </p:cNvPr>
            <p:cNvSpPr>
              <a:spLocks/>
            </p:cNvSpPr>
            <p:nvPr/>
          </p:nvSpPr>
          <p:spPr bwMode="auto">
            <a:xfrm>
              <a:off x="9262075" y="1734768"/>
              <a:ext cx="294071" cy="430370"/>
            </a:xfrm>
            <a:custGeom>
              <a:avLst/>
              <a:gdLst>
                <a:gd name="T0" fmla="*/ 315 w 315"/>
                <a:gd name="T1" fmla="*/ 0 h 461"/>
                <a:gd name="T2" fmla="*/ 263 w 315"/>
                <a:gd name="T3" fmla="*/ 0 h 461"/>
                <a:gd name="T4" fmla="*/ 0 w 315"/>
                <a:gd name="T5" fmla="*/ 461 h 461"/>
                <a:gd name="T6" fmla="*/ 118 w 315"/>
                <a:gd name="T7" fmla="*/ 461 h 461"/>
                <a:gd name="T8" fmla="*/ 315 w 315"/>
                <a:gd name="T9" fmla="*/ 0 h 461"/>
              </a:gdLst>
              <a:ahLst/>
              <a:cxnLst>
                <a:cxn ang="0">
                  <a:pos x="T0" y="T1"/>
                </a:cxn>
                <a:cxn ang="0">
                  <a:pos x="T2" y="T3"/>
                </a:cxn>
                <a:cxn ang="0">
                  <a:pos x="T4" y="T5"/>
                </a:cxn>
                <a:cxn ang="0">
                  <a:pos x="T6" y="T7"/>
                </a:cxn>
                <a:cxn ang="0">
                  <a:pos x="T8" y="T9"/>
                </a:cxn>
              </a:cxnLst>
              <a:rect l="0" t="0" r="r" b="b"/>
              <a:pathLst>
                <a:path w="315" h="461">
                  <a:moveTo>
                    <a:pt x="315" y="0"/>
                  </a:moveTo>
                  <a:lnTo>
                    <a:pt x="263" y="0"/>
                  </a:lnTo>
                  <a:lnTo>
                    <a:pt x="0" y="461"/>
                  </a:lnTo>
                  <a:lnTo>
                    <a:pt x="118" y="461"/>
                  </a:lnTo>
                  <a:lnTo>
                    <a:pt x="3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62">
              <a:extLst>
                <a:ext uri="{FF2B5EF4-FFF2-40B4-BE49-F238E27FC236}">
                  <a16:creationId xmlns:a16="http://schemas.microsoft.com/office/drawing/2014/main" id="{050DDE96-15AB-43F5-88AB-6C6F37051083}"/>
                </a:ext>
              </a:extLst>
            </p:cNvPr>
            <p:cNvSpPr>
              <a:spLocks/>
            </p:cNvSpPr>
            <p:nvPr/>
          </p:nvSpPr>
          <p:spPr bwMode="auto">
            <a:xfrm>
              <a:off x="9262075" y="1734768"/>
              <a:ext cx="294071" cy="430370"/>
            </a:xfrm>
            <a:custGeom>
              <a:avLst/>
              <a:gdLst>
                <a:gd name="T0" fmla="*/ 315 w 315"/>
                <a:gd name="T1" fmla="*/ 0 h 461"/>
                <a:gd name="T2" fmla="*/ 263 w 315"/>
                <a:gd name="T3" fmla="*/ 0 h 461"/>
                <a:gd name="T4" fmla="*/ 0 w 315"/>
                <a:gd name="T5" fmla="*/ 461 h 461"/>
                <a:gd name="T6" fmla="*/ 118 w 315"/>
                <a:gd name="T7" fmla="*/ 461 h 461"/>
                <a:gd name="T8" fmla="*/ 315 w 315"/>
                <a:gd name="T9" fmla="*/ 0 h 461"/>
              </a:gdLst>
              <a:ahLst/>
              <a:cxnLst>
                <a:cxn ang="0">
                  <a:pos x="T0" y="T1"/>
                </a:cxn>
                <a:cxn ang="0">
                  <a:pos x="T2" y="T3"/>
                </a:cxn>
                <a:cxn ang="0">
                  <a:pos x="T4" y="T5"/>
                </a:cxn>
                <a:cxn ang="0">
                  <a:pos x="T6" y="T7"/>
                </a:cxn>
                <a:cxn ang="0">
                  <a:pos x="T8" y="T9"/>
                </a:cxn>
              </a:cxnLst>
              <a:rect l="0" t="0" r="r" b="b"/>
              <a:pathLst>
                <a:path w="315" h="461">
                  <a:moveTo>
                    <a:pt x="315" y="0"/>
                  </a:moveTo>
                  <a:lnTo>
                    <a:pt x="263" y="0"/>
                  </a:lnTo>
                  <a:lnTo>
                    <a:pt x="0" y="461"/>
                  </a:lnTo>
                  <a:lnTo>
                    <a:pt x="118" y="461"/>
                  </a:lnTo>
                  <a:lnTo>
                    <a:pt x="31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63">
              <a:extLst>
                <a:ext uri="{FF2B5EF4-FFF2-40B4-BE49-F238E27FC236}">
                  <a16:creationId xmlns:a16="http://schemas.microsoft.com/office/drawing/2014/main" id="{3FA894C8-0EAE-4779-82B6-800D3BDA887D}"/>
                </a:ext>
              </a:extLst>
            </p:cNvPr>
            <p:cNvSpPr>
              <a:spLocks/>
            </p:cNvSpPr>
            <p:nvPr/>
          </p:nvSpPr>
          <p:spPr bwMode="auto">
            <a:xfrm>
              <a:off x="6378316" y="4685743"/>
              <a:ext cx="68150" cy="223121"/>
            </a:xfrm>
            <a:custGeom>
              <a:avLst/>
              <a:gdLst>
                <a:gd name="T0" fmla="*/ 31 w 31"/>
                <a:gd name="T1" fmla="*/ 0 h 101"/>
                <a:gd name="T2" fmla="*/ 8 w 31"/>
                <a:gd name="T3" fmla="*/ 73 h 101"/>
                <a:gd name="T4" fmla="*/ 0 w 31"/>
                <a:gd name="T5" fmla="*/ 101 h 101"/>
                <a:gd name="T6" fmla="*/ 0 w 31"/>
                <a:gd name="T7" fmla="*/ 101 h 101"/>
                <a:gd name="T8" fmla="*/ 4 w 31"/>
                <a:gd name="T9" fmla="*/ 90 h 101"/>
                <a:gd name="T10" fmla="*/ 31 w 31"/>
                <a:gd name="T11" fmla="*/ 0 h 101"/>
              </a:gdLst>
              <a:ahLst/>
              <a:cxnLst>
                <a:cxn ang="0">
                  <a:pos x="T0" y="T1"/>
                </a:cxn>
                <a:cxn ang="0">
                  <a:pos x="T2" y="T3"/>
                </a:cxn>
                <a:cxn ang="0">
                  <a:pos x="T4" y="T5"/>
                </a:cxn>
                <a:cxn ang="0">
                  <a:pos x="T6" y="T7"/>
                </a:cxn>
                <a:cxn ang="0">
                  <a:pos x="T8" y="T9"/>
                </a:cxn>
                <a:cxn ang="0">
                  <a:pos x="T10" y="T11"/>
                </a:cxn>
              </a:cxnLst>
              <a:rect l="0" t="0" r="r" b="b"/>
              <a:pathLst>
                <a:path w="31" h="101">
                  <a:moveTo>
                    <a:pt x="31" y="0"/>
                  </a:moveTo>
                  <a:cubicBezTo>
                    <a:pt x="23" y="25"/>
                    <a:pt x="16" y="49"/>
                    <a:pt x="8" y="73"/>
                  </a:cubicBezTo>
                  <a:cubicBezTo>
                    <a:pt x="5" y="82"/>
                    <a:pt x="3" y="92"/>
                    <a:pt x="0" y="101"/>
                  </a:cubicBezTo>
                  <a:cubicBezTo>
                    <a:pt x="0" y="101"/>
                    <a:pt x="0" y="101"/>
                    <a:pt x="0" y="101"/>
                  </a:cubicBezTo>
                  <a:cubicBezTo>
                    <a:pt x="1" y="97"/>
                    <a:pt x="3" y="94"/>
                    <a:pt x="4" y="90"/>
                  </a:cubicBezTo>
                  <a:cubicBezTo>
                    <a:pt x="12" y="61"/>
                    <a:pt x="21" y="31"/>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65">
              <a:extLst>
                <a:ext uri="{FF2B5EF4-FFF2-40B4-BE49-F238E27FC236}">
                  <a16:creationId xmlns:a16="http://schemas.microsoft.com/office/drawing/2014/main" id="{55BEF3E1-AC79-4394-AD9E-5BD762C0D0A7}"/>
                </a:ext>
              </a:extLst>
            </p:cNvPr>
            <p:cNvSpPr>
              <a:spLocks/>
            </p:cNvSpPr>
            <p:nvPr/>
          </p:nvSpPr>
          <p:spPr bwMode="auto">
            <a:xfrm>
              <a:off x="3860512" y="4429948"/>
              <a:ext cx="260463" cy="403297"/>
            </a:xfrm>
            <a:custGeom>
              <a:avLst/>
              <a:gdLst>
                <a:gd name="T0" fmla="*/ 279 w 279"/>
                <a:gd name="T1" fmla="*/ 0 h 432"/>
                <a:gd name="T2" fmla="*/ 161 w 279"/>
                <a:gd name="T3" fmla="*/ 0 h 432"/>
                <a:gd name="T4" fmla="*/ 0 w 279"/>
                <a:gd name="T5" fmla="*/ 375 h 432"/>
                <a:gd name="T6" fmla="*/ 33 w 279"/>
                <a:gd name="T7" fmla="*/ 432 h 432"/>
                <a:gd name="T8" fmla="*/ 279 w 279"/>
                <a:gd name="T9" fmla="*/ 0 h 432"/>
              </a:gdLst>
              <a:ahLst/>
              <a:cxnLst>
                <a:cxn ang="0">
                  <a:pos x="T0" y="T1"/>
                </a:cxn>
                <a:cxn ang="0">
                  <a:pos x="T2" y="T3"/>
                </a:cxn>
                <a:cxn ang="0">
                  <a:pos x="T4" y="T5"/>
                </a:cxn>
                <a:cxn ang="0">
                  <a:pos x="T6" y="T7"/>
                </a:cxn>
                <a:cxn ang="0">
                  <a:pos x="T8" y="T9"/>
                </a:cxn>
              </a:cxnLst>
              <a:rect l="0" t="0" r="r" b="b"/>
              <a:pathLst>
                <a:path w="279" h="432">
                  <a:moveTo>
                    <a:pt x="279" y="0"/>
                  </a:moveTo>
                  <a:lnTo>
                    <a:pt x="161" y="0"/>
                  </a:lnTo>
                  <a:lnTo>
                    <a:pt x="0" y="375"/>
                  </a:lnTo>
                  <a:lnTo>
                    <a:pt x="33" y="432"/>
                  </a:lnTo>
                  <a:lnTo>
                    <a:pt x="2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66">
              <a:extLst>
                <a:ext uri="{FF2B5EF4-FFF2-40B4-BE49-F238E27FC236}">
                  <a16:creationId xmlns:a16="http://schemas.microsoft.com/office/drawing/2014/main" id="{FE204F08-DB35-4D77-ADEE-76C5FF7D53F7}"/>
                </a:ext>
              </a:extLst>
            </p:cNvPr>
            <p:cNvSpPr>
              <a:spLocks/>
            </p:cNvSpPr>
            <p:nvPr/>
          </p:nvSpPr>
          <p:spPr bwMode="auto">
            <a:xfrm>
              <a:off x="3860512" y="4429948"/>
              <a:ext cx="260463" cy="403297"/>
            </a:xfrm>
            <a:custGeom>
              <a:avLst/>
              <a:gdLst>
                <a:gd name="T0" fmla="*/ 279 w 279"/>
                <a:gd name="T1" fmla="*/ 0 h 432"/>
                <a:gd name="T2" fmla="*/ 161 w 279"/>
                <a:gd name="T3" fmla="*/ 0 h 432"/>
                <a:gd name="T4" fmla="*/ 0 w 279"/>
                <a:gd name="T5" fmla="*/ 375 h 432"/>
                <a:gd name="T6" fmla="*/ 33 w 279"/>
                <a:gd name="T7" fmla="*/ 432 h 432"/>
                <a:gd name="T8" fmla="*/ 279 w 279"/>
                <a:gd name="T9" fmla="*/ 0 h 432"/>
              </a:gdLst>
              <a:ahLst/>
              <a:cxnLst>
                <a:cxn ang="0">
                  <a:pos x="T0" y="T1"/>
                </a:cxn>
                <a:cxn ang="0">
                  <a:pos x="T2" y="T3"/>
                </a:cxn>
                <a:cxn ang="0">
                  <a:pos x="T4" y="T5"/>
                </a:cxn>
                <a:cxn ang="0">
                  <a:pos x="T6" y="T7"/>
                </a:cxn>
                <a:cxn ang="0">
                  <a:pos x="T8" y="T9"/>
                </a:cxn>
              </a:cxnLst>
              <a:rect l="0" t="0" r="r" b="b"/>
              <a:pathLst>
                <a:path w="279" h="432">
                  <a:moveTo>
                    <a:pt x="279" y="0"/>
                  </a:moveTo>
                  <a:lnTo>
                    <a:pt x="161" y="0"/>
                  </a:lnTo>
                  <a:lnTo>
                    <a:pt x="0" y="375"/>
                  </a:lnTo>
                  <a:lnTo>
                    <a:pt x="33" y="432"/>
                  </a:lnTo>
                  <a:lnTo>
                    <a:pt x="27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67">
              <a:extLst>
                <a:ext uri="{FF2B5EF4-FFF2-40B4-BE49-F238E27FC236}">
                  <a16:creationId xmlns:a16="http://schemas.microsoft.com/office/drawing/2014/main" id="{467E3935-3139-453D-9714-ACCB7CF26135}"/>
                </a:ext>
              </a:extLst>
            </p:cNvPr>
            <p:cNvSpPr>
              <a:spLocks/>
            </p:cNvSpPr>
            <p:nvPr/>
          </p:nvSpPr>
          <p:spPr bwMode="auto">
            <a:xfrm>
              <a:off x="4050957" y="4429948"/>
              <a:ext cx="716972" cy="478915"/>
            </a:xfrm>
            <a:custGeom>
              <a:avLst/>
              <a:gdLst>
                <a:gd name="T0" fmla="*/ 768 w 768"/>
                <a:gd name="T1" fmla="*/ 0 h 513"/>
                <a:gd name="T2" fmla="*/ 293 w 768"/>
                <a:gd name="T3" fmla="*/ 0 h 513"/>
                <a:gd name="T4" fmla="*/ 0 w 768"/>
                <a:gd name="T5" fmla="*/ 513 h 513"/>
                <a:gd name="T6" fmla="*/ 550 w 768"/>
                <a:gd name="T7" fmla="*/ 513 h 513"/>
                <a:gd name="T8" fmla="*/ 768 w 768"/>
                <a:gd name="T9" fmla="*/ 0 h 513"/>
              </a:gdLst>
              <a:ahLst/>
              <a:cxnLst>
                <a:cxn ang="0">
                  <a:pos x="T0" y="T1"/>
                </a:cxn>
                <a:cxn ang="0">
                  <a:pos x="T2" y="T3"/>
                </a:cxn>
                <a:cxn ang="0">
                  <a:pos x="T4" y="T5"/>
                </a:cxn>
                <a:cxn ang="0">
                  <a:pos x="T6" y="T7"/>
                </a:cxn>
                <a:cxn ang="0">
                  <a:pos x="T8" y="T9"/>
                </a:cxn>
              </a:cxnLst>
              <a:rect l="0" t="0" r="r" b="b"/>
              <a:pathLst>
                <a:path w="768" h="513">
                  <a:moveTo>
                    <a:pt x="768" y="0"/>
                  </a:moveTo>
                  <a:lnTo>
                    <a:pt x="293" y="0"/>
                  </a:lnTo>
                  <a:lnTo>
                    <a:pt x="0" y="513"/>
                  </a:lnTo>
                  <a:lnTo>
                    <a:pt x="550" y="513"/>
                  </a:lnTo>
                  <a:lnTo>
                    <a:pt x="7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68">
              <a:extLst>
                <a:ext uri="{FF2B5EF4-FFF2-40B4-BE49-F238E27FC236}">
                  <a16:creationId xmlns:a16="http://schemas.microsoft.com/office/drawing/2014/main" id="{1827CF90-F894-4B51-9D38-9C4D39340C7E}"/>
                </a:ext>
              </a:extLst>
            </p:cNvPr>
            <p:cNvSpPr>
              <a:spLocks/>
            </p:cNvSpPr>
            <p:nvPr/>
          </p:nvSpPr>
          <p:spPr bwMode="auto">
            <a:xfrm>
              <a:off x="4050957" y="4429948"/>
              <a:ext cx="716972" cy="478915"/>
            </a:xfrm>
            <a:custGeom>
              <a:avLst/>
              <a:gdLst>
                <a:gd name="T0" fmla="*/ 768 w 768"/>
                <a:gd name="T1" fmla="*/ 0 h 513"/>
                <a:gd name="T2" fmla="*/ 293 w 768"/>
                <a:gd name="T3" fmla="*/ 0 h 513"/>
                <a:gd name="T4" fmla="*/ 0 w 768"/>
                <a:gd name="T5" fmla="*/ 513 h 513"/>
                <a:gd name="T6" fmla="*/ 550 w 768"/>
                <a:gd name="T7" fmla="*/ 513 h 513"/>
                <a:gd name="T8" fmla="*/ 768 w 768"/>
                <a:gd name="T9" fmla="*/ 0 h 513"/>
              </a:gdLst>
              <a:ahLst/>
              <a:cxnLst>
                <a:cxn ang="0">
                  <a:pos x="T0" y="T1"/>
                </a:cxn>
                <a:cxn ang="0">
                  <a:pos x="T2" y="T3"/>
                </a:cxn>
                <a:cxn ang="0">
                  <a:pos x="T4" y="T5"/>
                </a:cxn>
                <a:cxn ang="0">
                  <a:pos x="T6" y="T7"/>
                </a:cxn>
                <a:cxn ang="0">
                  <a:pos x="T8" y="T9"/>
                </a:cxn>
              </a:cxnLst>
              <a:rect l="0" t="0" r="r" b="b"/>
              <a:pathLst>
                <a:path w="768" h="513">
                  <a:moveTo>
                    <a:pt x="768" y="0"/>
                  </a:moveTo>
                  <a:lnTo>
                    <a:pt x="293" y="0"/>
                  </a:lnTo>
                  <a:lnTo>
                    <a:pt x="0" y="513"/>
                  </a:lnTo>
                  <a:lnTo>
                    <a:pt x="550" y="513"/>
                  </a:lnTo>
                  <a:lnTo>
                    <a:pt x="76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69">
              <a:extLst>
                <a:ext uri="{FF2B5EF4-FFF2-40B4-BE49-F238E27FC236}">
                  <a16:creationId xmlns:a16="http://schemas.microsoft.com/office/drawing/2014/main" id="{1F420935-57D4-4512-B18C-F1401B47EF9D}"/>
                </a:ext>
              </a:extLst>
            </p:cNvPr>
            <p:cNvSpPr>
              <a:spLocks/>
            </p:cNvSpPr>
            <p:nvPr/>
          </p:nvSpPr>
          <p:spPr bwMode="auto">
            <a:xfrm>
              <a:off x="5122681" y="4429948"/>
              <a:ext cx="415433" cy="478915"/>
            </a:xfrm>
            <a:custGeom>
              <a:avLst/>
              <a:gdLst>
                <a:gd name="T0" fmla="*/ 445 w 445"/>
                <a:gd name="T1" fmla="*/ 0 h 513"/>
                <a:gd name="T2" fmla="*/ 291 w 445"/>
                <a:gd name="T3" fmla="*/ 0 h 513"/>
                <a:gd name="T4" fmla="*/ 0 w 445"/>
                <a:gd name="T5" fmla="*/ 513 h 513"/>
                <a:gd name="T6" fmla="*/ 227 w 445"/>
                <a:gd name="T7" fmla="*/ 513 h 513"/>
                <a:gd name="T8" fmla="*/ 445 w 445"/>
                <a:gd name="T9" fmla="*/ 0 h 513"/>
              </a:gdLst>
              <a:ahLst/>
              <a:cxnLst>
                <a:cxn ang="0">
                  <a:pos x="T0" y="T1"/>
                </a:cxn>
                <a:cxn ang="0">
                  <a:pos x="T2" y="T3"/>
                </a:cxn>
                <a:cxn ang="0">
                  <a:pos x="T4" y="T5"/>
                </a:cxn>
                <a:cxn ang="0">
                  <a:pos x="T6" y="T7"/>
                </a:cxn>
                <a:cxn ang="0">
                  <a:pos x="T8" y="T9"/>
                </a:cxn>
              </a:cxnLst>
              <a:rect l="0" t="0" r="r" b="b"/>
              <a:pathLst>
                <a:path w="445" h="513">
                  <a:moveTo>
                    <a:pt x="445" y="0"/>
                  </a:moveTo>
                  <a:lnTo>
                    <a:pt x="291" y="0"/>
                  </a:lnTo>
                  <a:lnTo>
                    <a:pt x="0" y="513"/>
                  </a:lnTo>
                  <a:lnTo>
                    <a:pt x="227" y="513"/>
                  </a:lnTo>
                  <a:lnTo>
                    <a:pt x="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70">
              <a:extLst>
                <a:ext uri="{FF2B5EF4-FFF2-40B4-BE49-F238E27FC236}">
                  <a16:creationId xmlns:a16="http://schemas.microsoft.com/office/drawing/2014/main" id="{AB81D00B-42BE-4849-9568-BCD5F305A54D}"/>
                </a:ext>
              </a:extLst>
            </p:cNvPr>
            <p:cNvSpPr>
              <a:spLocks/>
            </p:cNvSpPr>
            <p:nvPr/>
          </p:nvSpPr>
          <p:spPr bwMode="auto">
            <a:xfrm>
              <a:off x="5122681" y="4429948"/>
              <a:ext cx="415433" cy="478915"/>
            </a:xfrm>
            <a:custGeom>
              <a:avLst/>
              <a:gdLst>
                <a:gd name="T0" fmla="*/ 445 w 445"/>
                <a:gd name="T1" fmla="*/ 0 h 513"/>
                <a:gd name="T2" fmla="*/ 291 w 445"/>
                <a:gd name="T3" fmla="*/ 0 h 513"/>
                <a:gd name="T4" fmla="*/ 0 w 445"/>
                <a:gd name="T5" fmla="*/ 513 h 513"/>
                <a:gd name="T6" fmla="*/ 227 w 445"/>
                <a:gd name="T7" fmla="*/ 513 h 513"/>
                <a:gd name="T8" fmla="*/ 445 w 445"/>
                <a:gd name="T9" fmla="*/ 0 h 513"/>
              </a:gdLst>
              <a:ahLst/>
              <a:cxnLst>
                <a:cxn ang="0">
                  <a:pos x="T0" y="T1"/>
                </a:cxn>
                <a:cxn ang="0">
                  <a:pos x="T2" y="T3"/>
                </a:cxn>
                <a:cxn ang="0">
                  <a:pos x="T4" y="T5"/>
                </a:cxn>
                <a:cxn ang="0">
                  <a:pos x="T6" y="T7"/>
                </a:cxn>
                <a:cxn ang="0">
                  <a:pos x="T8" y="T9"/>
                </a:cxn>
              </a:cxnLst>
              <a:rect l="0" t="0" r="r" b="b"/>
              <a:pathLst>
                <a:path w="445" h="513">
                  <a:moveTo>
                    <a:pt x="445" y="0"/>
                  </a:moveTo>
                  <a:lnTo>
                    <a:pt x="291" y="0"/>
                  </a:lnTo>
                  <a:lnTo>
                    <a:pt x="0" y="513"/>
                  </a:lnTo>
                  <a:lnTo>
                    <a:pt x="227" y="513"/>
                  </a:lnTo>
                  <a:lnTo>
                    <a:pt x="44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71">
              <a:extLst>
                <a:ext uri="{FF2B5EF4-FFF2-40B4-BE49-F238E27FC236}">
                  <a16:creationId xmlns:a16="http://schemas.microsoft.com/office/drawing/2014/main" id="{D02A8ADF-AAE3-4F0D-8843-0BF6BFBCF36D}"/>
                </a:ext>
              </a:extLst>
            </p:cNvPr>
            <p:cNvSpPr>
              <a:spLocks/>
            </p:cNvSpPr>
            <p:nvPr/>
          </p:nvSpPr>
          <p:spPr bwMode="auto">
            <a:xfrm>
              <a:off x="5959149" y="4429948"/>
              <a:ext cx="564803" cy="478915"/>
            </a:xfrm>
            <a:custGeom>
              <a:avLst/>
              <a:gdLst>
                <a:gd name="T0" fmla="*/ 256 w 256"/>
                <a:gd name="T1" fmla="*/ 0 h 217"/>
                <a:gd name="T2" fmla="*/ 124 w 256"/>
                <a:gd name="T3" fmla="*/ 0 h 217"/>
                <a:gd name="T4" fmla="*/ 0 w 256"/>
                <a:gd name="T5" fmla="*/ 217 h 217"/>
                <a:gd name="T6" fmla="*/ 181 w 256"/>
                <a:gd name="T7" fmla="*/ 217 h 217"/>
                <a:gd name="T8" fmla="*/ 213 w 256"/>
                <a:gd name="T9" fmla="*/ 142 h 217"/>
                <a:gd name="T10" fmla="*/ 221 w 256"/>
                <a:gd name="T11" fmla="*/ 116 h 217"/>
                <a:gd name="T12" fmla="*/ 223 w 256"/>
                <a:gd name="T13" fmla="*/ 106 h 217"/>
                <a:gd name="T14" fmla="*/ 256 w 256"/>
                <a:gd name="T15" fmla="*/ 0 h 217"/>
                <a:gd name="T16" fmla="*/ 256 w 256"/>
                <a:gd name="T1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17">
                  <a:moveTo>
                    <a:pt x="256" y="0"/>
                  </a:moveTo>
                  <a:cubicBezTo>
                    <a:pt x="124" y="0"/>
                    <a:pt x="124" y="0"/>
                    <a:pt x="124" y="0"/>
                  </a:cubicBezTo>
                  <a:cubicBezTo>
                    <a:pt x="0" y="217"/>
                    <a:pt x="0" y="217"/>
                    <a:pt x="0" y="217"/>
                  </a:cubicBezTo>
                  <a:cubicBezTo>
                    <a:pt x="181" y="217"/>
                    <a:pt x="181" y="217"/>
                    <a:pt x="181" y="217"/>
                  </a:cubicBezTo>
                  <a:cubicBezTo>
                    <a:pt x="213" y="142"/>
                    <a:pt x="213" y="142"/>
                    <a:pt x="213" y="142"/>
                  </a:cubicBezTo>
                  <a:cubicBezTo>
                    <a:pt x="215" y="133"/>
                    <a:pt x="218" y="125"/>
                    <a:pt x="221" y="116"/>
                  </a:cubicBezTo>
                  <a:cubicBezTo>
                    <a:pt x="221" y="113"/>
                    <a:pt x="222" y="110"/>
                    <a:pt x="223" y="106"/>
                  </a:cubicBezTo>
                  <a:cubicBezTo>
                    <a:pt x="234" y="72"/>
                    <a:pt x="245" y="37"/>
                    <a:pt x="256" y="0"/>
                  </a:cubicBezTo>
                  <a:cubicBezTo>
                    <a:pt x="256" y="0"/>
                    <a:pt x="256" y="0"/>
                    <a:pt x="25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5" name="Grand Title">
            <a:extLst>
              <a:ext uri="{FF2B5EF4-FFF2-40B4-BE49-F238E27FC236}">
                <a16:creationId xmlns:a16="http://schemas.microsoft.com/office/drawing/2014/main" id="{A823A066-F466-4F67-B4B3-2CED6C58D30C}"/>
              </a:ext>
            </a:extLst>
          </p:cNvPr>
          <p:cNvSpPr txBox="1"/>
          <p:nvPr/>
        </p:nvSpPr>
        <p:spPr>
          <a:xfrm>
            <a:off x="656997" y="2845895"/>
            <a:ext cx="6517990" cy="1107996"/>
          </a:xfrm>
          <a:prstGeom prst="rect">
            <a:avLst/>
          </a:prstGeom>
          <a:noFill/>
        </p:spPr>
        <p:txBody>
          <a:bodyPr wrap="square" lIns="0" tIns="0" rIns="0" bIns="0" rtlCol="0" anchor="t" anchorCtr="0">
            <a:spAutoFit/>
          </a:bodyPr>
          <a:lstStyle/>
          <a:p>
            <a:r>
              <a:rPr lang="en-US" sz="7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Thank You</a:t>
            </a:r>
            <a:endParaRPr lang="en-ID" sz="7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4733D793-0F76-4743-A8A0-307C2863F8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0487" y="240387"/>
            <a:ext cx="1898443" cy="592982"/>
          </a:xfrm>
          <a:prstGeom prst="rect">
            <a:avLst/>
          </a:prstGeom>
        </p:spPr>
      </p:pic>
      <p:pic>
        <p:nvPicPr>
          <p:cNvPr id="14" name="Picture 13">
            <a:extLst>
              <a:ext uri="{FF2B5EF4-FFF2-40B4-BE49-F238E27FC236}">
                <a16:creationId xmlns:a16="http://schemas.microsoft.com/office/drawing/2014/main" id="{5A838B66-E36D-4E64-AC3A-73572A413441}"/>
              </a:ext>
            </a:extLst>
          </p:cNvPr>
          <p:cNvPicPr>
            <a:picLocks noChangeAspect="1"/>
          </p:cNvPicPr>
          <p:nvPr/>
        </p:nvPicPr>
        <p:blipFill rotWithShape="1">
          <a:blip r:embed="rId3">
            <a:extLst>
              <a:ext uri="{28A0092B-C50C-407E-A947-70E740481C1C}">
                <a14:useLocalDpi xmlns:a14="http://schemas.microsoft.com/office/drawing/2010/main" val="0"/>
              </a:ext>
            </a:extLst>
          </a:blip>
          <a:srcRect t="38243" b="25089"/>
          <a:stretch/>
        </p:blipFill>
        <p:spPr>
          <a:xfrm>
            <a:off x="7027388" y="2806548"/>
            <a:ext cx="3511164" cy="1243580"/>
          </a:xfrm>
          <a:prstGeom prst="rect">
            <a:avLst/>
          </a:prstGeom>
        </p:spPr>
      </p:pic>
    </p:spTree>
    <p:extLst>
      <p:ext uri="{BB962C8B-B14F-4D97-AF65-F5344CB8AC3E}">
        <p14:creationId xmlns:p14="http://schemas.microsoft.com/office/powerpoint/2010/main" val="5949775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1000" fill="hold"/>
                                        <p:tgtEl>
                                          <p:spTgt spid="105"/>
                                        </p:tgtEl>
                                        <p:attrNameLst>
                                          <p:attrName>ppt_w</p:attrName>
                                        </p:attrNameLst>
                                      </p:cBhvr>
                                      <p:tavLst>
                                        <p:tav tm="0">
                                          <p:val>
                                            <p:strVal val="#ppt_w+.3"/>
                                          </p:val>
                                        </p:tav>
                                        <p:tav tm="100000">
                                          <p:val>
                                            <p:strVal val="#ppt_w"/>
                                          </p:val>
                                        </p:tav>
                                      </p:tavLst>
                                    </p:anim>
                                    <p:anim calcmode="lin" valueType="num">
                                      <p:cBhvr>
                                        <p:cTn id="8" dur="1000" fill="hold"/>
                                        <p:tgtEl>
                                          <p:spTgt spid="105"/>
                                        </p:tgtEl>
                                        <p:attrNameLst>
                                          <p:attrName>ppt_h</p:attrName>
                                        </p:attrNameLst>
                                      </p:cBhvr>
                                      <p:tavLst>
                                        <p:tav tm="0">
                                          <p:val>
                                            <p:strVal val="#ppt_h"/>
                                          </p:val>
                                        </p:tav>
                                        <p:tav tm="100000">
                                          <p:val>
                                            <p:strVal val="#ppt_h"/>
                                          </p:val>
                                        </p:tav>
                                      </p:tavLst>
                                    </p:anim>
                                    <p:animEffect transition="in" filter="fade">
                                      <p:cBhvr>
                                        <p:cTn id="9"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theme/theme1.xml><?xml version="1.0" encoding="utf-8"?>
<a:theme xmlns:a="http://schemas.openxmlformats.org/drawingml/2006/main" name="Office Theme">
  <a:themeElements>
    <a:clrScheme name="1">
      <a:dk1>
        <a:sysClr val="windowText" lastClr="000000"/>
      </a:dk1>
      <a:lt1>
        <a:sysClr val="window" lastClr="FFFFFF"/>
      </a:lt1>
      <a:dk2>
        <a:srgbClr val="44546A"/>
      </a:dk2>
      <a:lt2>
        <a:srgbClr val="E7E6E6"/>
      </a:lt2>
      <a:accent1>
        <a:srgbClr val="25608C"/>
      </a:accent1>
      <a:accent2>
        <a:srgbClr val="088DB8"/>
      </a:accent2>
      <a:accent3>
        <a:srgbClr val="21ABC5"/>
      </a:accent3>
      <a:accent4>
        <a:srgbClr val="5AC7CA"/>
      </a:accent4>
      <a:accent5>
        <a:srgbClr val="85C0FB"/>
      </a:accent5>
      <a:accent6>
        <a:srgbClr val="60A3D7"/>
      </a:accent6>
      <a:hlink>
        <a:srgbClr val="0563C1"/>
      </a:hlink>
      <a:folHlink>
        <a:srgbClr val="954F72"/>
      </a:folHlink>
    </a:clrScheme>
    <a:fontScheme name="Custom 39">
      <a:majorFont>
        <a:latin typeface="Montserrat SemiBol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E8EA5B-A1DE-4310-B010-E1E9FA1A5BDE}">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10863</TotalTime>
  <Words>490</Words>
  <Application>Microsoft Office PowerPoint</Application>
  <PresentationFormat>Custom</PresentationFormat>
  <Paragraphs>54</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Calibri</vt:lpstr>
      <vt:lpstr>Open Sans</vt:lpstr>
      <vt:lpstr>Arial</vt:lpstr>
      <vt:lpstr>Roboto (Body)</vt:lpstr>
      <vt:lpstr>Roboto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R</dc:creator>
  <cp:lastModifiedBy>mark vanogtrop</cp:lastModifiedBy>
  <cp:revision>443</cp:revision>
  <dcterms:created xsi:type="dcterms:W3CDTF">2018-11-06T00:42:49Z</dcterms:created>
  <dcterms:modified xsi:type="dcterms:W3CDTF">2020-09-19T03:47:49Z</dcterms:modified>
</cp:coreProperties>
</file>